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22"/>
  </p:notesMasterIdLst>
  <p:sldIdLst>
    <p:sldId id="358" r:id="rId3"/>
    <p:sldId id="362" r:id="rId4"/>
    <p:sldId id="341" r:id="rId5"/>
    <p:sldId id="342" r:id="rId6"/>
    <p:sldId id="345" r:id="rId7"/>
    <p:sldId id="327" r:id="rId8"/>
    <p:sldId id="343" r:id="rId9"/>
    <p:sldId id="350" r:id="rId10"/>
    <p:sldId id="332" r:id="rId11"/>
    <p:sldId id="333" r:id="rId12"/>
    <p:sldId id="334" r:id="rId13"/>
    <p:sldId id="337" r:id="rId14"/>
    <p:sldId id="354" r:id="rId15"/>
    <p:sldId id="351" r:id="rId16"/>
    <p:sldId id="314" r:id="rId17"/>
    <p:sldId id="315" r:id="rId18"/>
    <p:sldId id="316" r:id="rId19"/>
    <p:sldId id="281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CC00"/>
    <a:srgbClr val="FF9900"/>
    <a:srgbClr val="FF3399"/>
    <a:srgbClr val="FF0066"/>
    <a:srgbClr val="BB5181"/>
    <a:srgbClr val="B0C7E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170" autoAdjust="0"/>
  </p:normalViewPr>
  <p:slideViewPr>
    <p:cSldViewPr>
      <p:cViewPr varScale="1">
        <p:scale>
          <a:sx n="53" d="100"/>
          <a:sy n="53" d="100"/>
        </p:scale>
        <p:origin x="-1002" y="-10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2A42B-4F4B-4AA4-BA6F-8DC8403A532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D638BC-6FDA-4061-B85E-D1AF2F0CA263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0000CC"/>
        </a:solidFill>
        <a:ln>
          <a:solidFill>
            <a:srgbClr val="FF000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১. </a:t>
          </a:r>
          <a:endParaRPr lang="en-US" dirty="0"/>
        </a:p>
      </dgm:t>
    </dgm:pt>
    <dgm:pt modelId="{55525A80-ECA9-40D0-AF25-000DBD8A54BB}" type="parTrans" cxnId="{60FBF5B7-BCC3-429C-8458-CC39A5FD1790}">
      <dgm:prSet/>
      <dgm:spPr/>
      <dgm:t>
        <a:bodyPr/>
        <a:lstStyle/>
        <a:p>
          <a:endParaRPr lang="en-US"/>
        </a:p>
      </dgm:t>
    </dgm:pt>
    <dgm:pt modelId="{2C8B3A56-5EC2-40A5-8581-5664A2DD0F0F}" type="sibTrans" cxnId="{60FBF5B7-BCC3-429C-8458-CC39A5FD1790}">
      <dgm:prSet/>
      <dgm:spPr/>
      <dgm:t>
        <a:bodyPr/>
        <a:lstStyle/>
        <a:p>
          <a:endParaRPr lang="en-US"/>
        </a:p>
      </dgm:t>
    </dgm:pt>
    <dgm:pt modelId="{D9DF1071-770D-4F9F-9B1B-89ED8F965E2A}">
      <dgm:prSet phldrT="[Text]"/>
      <dgm:spPr>
        <a:solidFill>
          <a:schemeClr val="accent4">
            <a:alpha val="90000"/>
          </a:schemeClr>
        </a:solid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বাংলাদেশের অবস্থান বলতে পারবে। </a:t>
          </a:r>
          <a:endParaRPr lang="en-US" dirty="0">
            <a:solidFill>
              <a:schemeClr val="bg1"/>
            </a:solidFill>
          </a:endParaRPr>
        </a:p>
      </dgm:t>
    </dgm:pt>
    <dgm:pt modelId="{153D8F70-7F4F-4136-9437-7596791FD0E5}" type="parTrans" cxnId="{A62F6207-8F11-4350-B981-70BAECE4CBCD}">
      <dgm:prSet/>
      <dgm:spPr/>
      <dgm:t>
        <a:bodyPr/>
        <a:lstStyle/>
        <a:p>
          <a:endParaRPr lang="en-US"/>
        </a:p>
      </dgm:t>
    </dgm:pt>
    <dgm:pt modelId="{5D324025-5191-4617-A887-2139643FB45E}" type="sibTrans" cxnId="{A62F6207-8F11-4350-B981-70BAECE4CBCD}">
      <dgm:prSet/>
      <dgm:spPr/>
      <dgm:t>
        <a:bodyPr/>
        <a:lstStyle/>
        <a:p>
          <a:endParaRPr lang="en-US"/>
        </a:p>
      </dgm:t>
    </dgm:pt>
    <dgm:pt modelId="{404A0818-6C2E-4173-B204-5D8C17ACA981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002060"/>
        </a:solid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২. </a:t>
          </a:r>
          <a:endParaRPr lang="en-US" dirty="0"/>
        </a:p>
      </dgm:t>
    </dgm:pt>
    <dgm:pt modelId="{2D2AAA8E-CA26-4CDE-B99D-BE9C4CA885AE}" type="parTrans" cxnId="{9D887CC4-B105-4A40-859C-88F81FEF8C4E}">
      <dgm:prSet/>
      <dgm:spPr/>
      <dgm:t>
        <a:bodyPr/>
        <a:lstStyle/>
        <a:p>
          <a:endParaRPr lang="en-US"/>
        </a:p>
      </dgm:t>
    </dgm:pt>
    <dgm:pt modelId="{81E553EC-6B39-4F00-BEE8-78CD4F8AB300}" type="sibTrans" cxnId="{9D887CC4-B105-4A40-859C-88F81FEF8C4E}">
      <dgm:prSet/>
      <dgm:spPr/>
      <dgm:t>
        <a:bodyPr/>
        <a:lstStyle/>
        <a:p>
          <a:endParaRPr lang="en-US"/>
        </a:p>
      </dgm:t>
    </dgm:pt>
    <dgm:pt modelId="{5FE8A043-53BF-4EFD-AE21-84E764F5AACF}">
      <dgm:prSet phldrT="[Text]"/>
      <dgm:spPr>
        <a:solidFill>
          <a:schemeClr val="accent2">
            <a:alpha val="90000"/>
          </a:schemeClr>
        </a:solid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বাংলাদেশের প্রাকৃতিক দৃশ্যসমূহ ব্যাখ্যা করতে পারবে।</a:t>
          </a:r>
          <a:endParaRPr lang="en-US" dirty="0">
            <a:solidFill>
              <a:schemeClr val="tx1"/>
            </a:solidFill>
          </a:endParaRPr>
        </a:p>
      </dgm:t>
    </dgm:pt>
    <dgm:pt modelId="{7AA75DB1-9C36-4096-A814-749F1C7C2B25}" type="parTrans" cxnId="{AC566E6B-A46E-4B8F-A6F7-21ED95C4A394}">
      <dgm:prSet/>
      <dgm:spPr/>
      <dgm:t>
        <a:bodyPr/>
        <a:lstStyle/>
        <a:p>
          <a:endParaRPr lang="en-US"/>
        </a:p>
      </dgm:t>
    </dgm:pt>
    <dgm:pt modelId="{0FFE1E87-AB68-4F7E-AEBB-367A99741A91}" type="sibTrans" cxnId="{AC566E6B-A46E-4B8F-A6F7-21ED95C4A394}">
      <dgm:prSet/>
      <dgm:spPr/>
      <dgm:t>
        <a:bodyPr/>
        <a:lstStyle/>
        <a:p>
          <a:endParaRPr lang="en-US"/>
        </a:p>
      </dgm:t>
    </dgm:pt>
    <dgm:pt modelId="{21869CDF-1079-46C7-8780-76BADDD119E4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৩. </a:t>
          </a:r>
          <a:endParaRPr lang="en-US" dirty="0">
            <a:solidFill>
              <a:schemeClr val="tx1"/>
            </a:solidFill>
          </a:endParaRPr>
        </a:p>
      </dgm:t>
    </dgm:pt>
    <dgm:pt modelId="{C4AB6F3C-5091-47B6-984A-077AA3EF1892}" type="parTrans" cxnId="{DEA76A93-2F6E-47ED-938F-72EE7F5843DF}">
      <dgm:prSet/>
      <dgm:spPr/>
      <dgm:t>
        <a:bodyPr/>
        <a:lstStyle/>
        <a:p>
          <a:endParaRPr lang="en-US"/>
        </a:p>
      </dgm:t>
    </dgm:pt>
    <dgm:pt modelId="{9D1EA879-5C58-4455-9534-703C83135977}" type="sibTrans" cxnId="{DEA76A93-2F6E-47ED-938F-72EE7F5843DF}">
      <dgm:prSet/>
      <dgm:spPr/>
      <dgm:t>
        <a:bodyPr/>
        <a:lstStyle/>
        <a:p>
          <a:endParaRPr lang="en-US"/>
        </a:p>
      </dgm:t>
    </dgm:pt>
    <dgm:pt modelId="{94A344A1-4834-45E0-A218-3F1911CBF5D3}">
      <dgm:prSet phldrT="[Text]"/>
      <dgm:spPr>
        <a:solidFill>
          <a:srgbClr val="7030A0">
            <a:alpha val="90000"/>
          </a:srgbClr>
        </a:solid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বাংলাদেশের জনস্যংখ্যা সম্পর্কে লিখতে পারবে। </a:t>
          </a:r>
          <a:endParaRPr lang="en-US" dirty="0">
            <a:solidFill>
              <a:schemeClr val="bg1"/>
            </a:solidFill>
          </a:endParaRPr>
        </a:p>
      </dgm:t>
    </dgm:pt>
    <dgm:pt modelId="{184545C6-683E-497B-BE91-32942FA3BBDC}" type="parTrans" cxnId="{11948DDD-7C76-48FA-ACCF-D7C4C3CCD5B0}">
      <dgm:prSet/>
      <dgm:spPr/>
      <dgm:t>
        <a:bodyPr/>
        <a:lstStyle/>
        <a:p>
          <a:endParaRPr lang="en-US"/>
        </a:p>
      </dgm:t>
    </dgm:pt>
    <dgm:pt modelId="{D44AC927-6EC4-412D-BF30-7923DA684D80}" type="sibTrans" cxnId="{11948DDD-7C76-48FA-ACCF-D7C4C3CCD5B0}">
      <dgm:prSet/>
      <dgm:spPr/>
      <dgm:t>
        <a:bodyPr/>
        <a:lstStyle/>
        <a:p>
          <a:endParaRPr lang="en-US"/>
        </a:p>
      </dgm:t>
    </dgm:pt>
    <dgm:pt modelId="{D7B10489-FE62-4F19-8032-E47897ECADD9}" type="pres">
      <dgm:prSet presAssocID="{1952A42B-4F4B-4AA4-BA6F-8DC8403A53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055E06-7969-4A03-BA0D-17DB9ECE544A}" type="pres">
      <dgm:prSet presAssocID="{13D638BC-6FDA-4061-B85E-D1AF2F0CA263}" presName="composite" presStyleCnt="0"/>
      <dgm:spPr/>
    </dgm:pt>
    <dgm:pt modelId="{4BE058F5-5CD2-4E10-B0EC-8920E1445A6C}" type="pres">
      <dgm:prSet presAssocID="{13D638BC-6FDA-4061-B85E-D1AF2F0CA263}" presName="parentText" presStyleLbl="alignNode1" presStyleIdx="0" presStyleCnt="3" custLinFactNeighborY="31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B5710-ACD6-4039-993C-848764C5A1CC}" type="pres">
      <dgm:prSet presAssocID="{13D638BC-6FDA-4061-B85E-D1AF2F0CA263}" presName="descendantText" presStyleLbl="alignAcc1" presStyleIdx="0" presStyleCnt="3" custLinFactNeighborX="0" custLinFactNeighborY="6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7E252-1AB1-467B-BC58-9A09B7CFD542}" type="pres">
      <dgm:prSet presAssocID="{2C8B3A56-5EC2-40A5-8581-5664A2DD0F0F}" presName="sp" presStyleCnt="0"/>
      <dgm:spPr/>
    </dgm:pt>
    <dgm:pt modelId="{15AB44C8-64F8-4930-9882-37C418E9C50A}" type="pres">
      <dgm:prSet presAssocID="{404A0818-6C2E-4173-B204-5D8C17ACA981}" presName="composite" presStyleCnt="0"/>
      <dgm:spPr/>
    </dgm:pt>
    <dgm:pt modelId="{F7238A48-6E96-4FDC-B718-543FB9D84B12}" type="pres">
      <dgm:prSet presAssocID="{404A0818-6C2E-4173-B204-5D8C17ACA98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A18A4-B2C9-45FC-8C36-CE656B3185BE}" type="pres">
      <dgm:prSet presAssocID="{404A0818-6C2E-4173-B204-5D8C17ACA98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24CCF-41DA-4E6A-8082-3F07B38BB3C0}" type="pres">
      <dgm:prSet presAssocID="{81E553EC-6B39-4F00-BEE8-78CD4F8AB300}" presName="sp" presStyleCnt="0"/>
      <dgm:spPr/>
    </dgm:pt>
    <dgm:pt modelId="{EB83FA37-F444-473D-A39D-CA3FE8CE318E}" type="pres">
      <dgm:prSet presAssocID="{21869CDF-1079-46C7-8780-76BADDD119E4}" presName="composite" presStyleCnt="0"/>
      <dgm:spPr/>
    </dgm:pt>
    <dgm:pt modelId="{97B46740-EE3E-4D87-A8EF-DE5026CA2DB6}" type="pres">
      <dgm:prSet presAssocID="{21869CDF-1079-46C7-8780-76BADDD119E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24FF5-A57D-4165-BDB6-4C94995CBAE2}" type="pres">
      <dgm:prSet presAssocID="{21869CDF-1079-46C7-8780-76BADDD119E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A76A93-2F6E-47ED-938F-72EE7F5843DF}" srcId="{1952A42B-4F4B-4AA4-BA6F-8DC8403A532B}" destId="{21869CDF-1079-46C7-8780-76BADDD119E4}" srcOrd="2" destOrd="0" parTransId="{C4AB6F3C-5091-47B6-984A-077AA3EF1892}" sibTransId="{9D1EA879-5C58-4455-9534-703C83135977}"/>
    <dgm:cxn modelId="{9D887CC4-B105-4A40-859C-88F81FEF8C4E}" srcId="{1952A42B-4F4B-4AA4-BA6F-8DC8403A532B}" destId="{404A0818-6C2E-4173-B204-5D8C17ACA981}" srcOrd="1" destOrd="0" parTransId="{2D2AAA8E-CA26-4CDE-B99D-BE9C4CA885AE}" sibTransId="{81E553EC-6B39-4F00-BEE8-78CD4F8AB300}"/>
    <dgm:cxn modelId="{AD026C34-99E7-4BDB-94F9-FDF0B0537162}" type="presOf" srcId="{94A344A1-4834-45E0-A218-3F1911CBF5D3}" destId="{AC524FF5-A57D-4165-BDB6-4C94995CBAE2}" srcOrd="0" destOrd="0" presId="urn:microsoft.com/office/officeart/2005/8/layout/chevron2"/>
    <dgm:cxn modelId="{36575FAB-6B06-4CF7-90CA-F96541ABBCD1}" type="presOf" srcId="{1952A42B-4F4B-4AA4-BA6F-8DC8403A532B}" destId="{D7B10489-FE62-4F19-8032-E47897ECADD9}" srcOrd="0" destOrd="0" presId="urn:microsoft.com/office/officeart/2005/8/layout/chevron2"/>
    <dgm:cxn modelId="{94DC0022-3788-4AD6-B89E-F577318E5253}" type="presOf" srcId="{D9DF1071-770D-4F9F-9B1B-89ED8F965E2A}" destId="{869B5710-ACD6-4039-993C-848764C5A1CC}" srcOrd="0" destOrd="0" presId="urn:microsoft.com/office/officeart/2005/8/layout/chevron2"/>
    <dgm:cxn modelId="{A62F6207-8F11-4350-B981-70BAECE4CBCD}" srcId="{13D638BC-6FDA-4061-B85E-D1AF2F0CA263}" destId="{D9DF1071-770D-4F9F-9B1B-89ED8F965E2A}" srcOrd="0" destOrd="0" parTransId="{153D8F70-7F4F-4136-9437-7596791FD0E5}" sibTransId="{5D324025-5191-4617-A887-2139643FB45E}"/>
    <dgm:cxn modelId="{2CFF860D-1F35-49B3-BD9E-F3FFB4E892DB}" type="presOf" srcId="{5FE8A043-53BF-4EFD-AE21-84E764F5AACF}" destId="{03EA18A4-B2C9-45FC-8C36-CE656B3185BE}" srcOrd="0" destOrd="0" presId="urn:microsoft.com/office/officeart/2005/8/layout/chevron2"/>
    <dgm:cxn modelId="{CE6F5D19-ED78-4F28-BCA9-2B5EABE3FD78}" type="presOf" srcId="{404A0818-6C2E-4173-B204-5D8C17ACA981}" destId="{F7238A48-6E96-4FDC-B718-543FB9D84B12}" srcOrd="0" destOrd="0" presId="urn:microsoft.com/office/officeart/2005/8/layout/chevron2"/>
    <dgm:cxn modelId="{AC566E6B-A46E-4B8F-A6F7-21ED95C4A394}" srcId="{404A0818-6C2E-4173-B204-5D8C17ACA981}" destId="{5FE8A043-53BF-4EFD-AE21-84E764F5AACF}" srcOrd="0" destOrd="0" parTransId="{7AA75DB1-9C36-4096-A814-749F1C7C2B25}" sibTransId="{0FFE1E87-AB68-4F7E-AEBB-367A99741A91}"/>
    <dgm:cxn modelId="{3DDD7045-8C93-467F-AAD2-021E2BCF7EDF}" type="presOf" srcId="{21869CDF-1079-46C7-8780-76BADDD119E4}" destId="{97B46740-EE3E-4D87-A8EF-DE5026CA2DB6}" srcOrd="0" destOrd="0" presId="urn:microsoft.com/office/officeart/2005/8/layout/chevron2"/>
    <dgm:cxn modelId="{9656F320-2AB2-4D9D-92D1-48EE97F86401}" type="presOf" srcId="{13D638BC-6FDA-4061-B85E-D1AF2F0CA263}" destId="{4BE058F5-5CD2-4E10-B0EC-8920E1445A6C}" srcOrd="0" destOrd="0" presId="urn:microsoft.com/office/officeart/2005/8/layout/chevron2"/>
    <dgm:cxn modelId="{60FBF5B7-BCC3-429C-8458-CC39A5FD1790}" srcId="{1952A42B-4F4B-4AA4-BA6F-8DC8403A532B}" destId="{13D638BC-6FDA-4061-B85E-D1AF2F0CA263}" srcOrd="0" destOrd="0" parTransId="{55525A80-ECA9-40D0-AF25-000DBD8A54BB}" sibTransId="{2C8B3A56-5EC2-40A5-8581-5664A2DD0F0F}"/>
    <dgm:cxn modelId="{11948DDD-7C76-48FA-ACCF-D7C4C3CCD5B0}" srcId="{21869CDF-1079-46C7-8780-76BADDD119E4}" destId="{94A344A1-4834-45E0-A218-3F1911CBF5D3}" srcOrd="0" destOrd="0" parTransId="{184545C6-683E-497B-BE91-32942FA3BBDC}" sibTransId="{D44AC927-6EC4-412D-BF30-7923DA684D80}"/>
    <dgm:cxn modelId="{E1CF7D52-7C51-4197-9C14-20592C3E3E86}" type="presParOf" srcId="{D7B10489-FE62-4F19-8032-E47897ECADD9}" destId="{15055E06-7969-4A03-BA0D-17DB9ECE544A}" srcOrd="0" destOrd="0" presId="urn:microsoft.com/office/officeart/2005/8/layout/chevron2"/>
    <dgm:cxn modelId="{CE767E28-5659-468A-B05D-524BA68A4F89}" type="presParOf" srcId="{15055E06-7969-4A03-BA0D-17DB9ECE544A}" destId="{4BE058F5-5CD2-4E10-B0EC-8920E1445A6C}" srcOrd="0" destOrd="0" presId="urn:microsoft.com/office/officeart/2005/8/layout/chevron2"/>
    <dgm:cxn modelId="{00EA97C8-3602-40F5-9EE9-8351D1C84DA2}" type="presParOf" srcId="{15055E06-7969-4A03-BA0D-17DB9ECE544A}" destId="{869B5710-ACD6-4039-993C-848764C5A1CC}" srcOrd="1" destOrd="0" presId="urn:microsoft.com/office/officeart/2005/8/layout/chevron2"/>
    <dgm:cxn modelId="{BE11355B-05F1-478F-B8C4-CD8FD5794BBF}" type="presParOf" srcId="{D7B10489-FE62-4F19-8032-E47897ECADD9}" destId="{F0B7E252-1AB1-467B-BC58-9A09B7CFD542}" srcOrd="1" destOrd="0" presId="urn:microsoft.com/office/officeart/2005/8/layout/chevron2"/>
    <dgm:cxn modelId="{DCCE09EB-9555-42E5-B71D-18AF063322A3}" type="presParOf" srcId="{D7B10489-FE62-4F19-8032-E47897ECADD9}" destId="{15AB44C8-64F8-4930-9882-37C418E9C50A}" srcOrd="2" destOrd="0" presId="urn:microsoft.com/office/officeart/2005/8/layout/chevron2"/>
    <dgm:cxn modelId="{0C9095B7-FA98-4A2B-B853-68A9F7782CC4}" type="presParOf" srcId="{15AB44C8-64F8-4930-9882-37C418E9C50A}" destId="{F7238A48-6E96-4FDC-B718-543FB9D84B12}" srcOrd="0" destOrd="0" presId="urn:microsoft.com/office/officeart/2005/8/layout/chevron2"/>
    <dgm:cxn modelId="{56B8EDC0-6736-4C45-8AD1-6E4670EECBC9}" type="presParOf" srcId="{15AB44C8-64F8-4930-9882-37C418E9C50A}" destId="{03EA18A4-B2C9-45FC-8C36-CE656B3185BE}" srcOrd="1" destOrd="0" presId="urn:microsoft.com/office/officeart/2005/8/layout/chevron2"/>
    <dgm:cxn modelId="{93C6D597-B791-4583-AC91-78F9541A8B04}" type="presParOf" srcId="{D7B10489-FE62-4F19-8032-E47897ECADD9}" destId="{3A924CCF-41DA-4E6A-8082-3F07B38BB3C0}" srcOrd="3" destOrd="0" presId="urn:microsoft.com/office/officeart/2005/8/layout/chevron2"/>
    <dgm:cxn modelId="{ADF2727D-61CD-4EF6-A5C6-AC79499C389B}" type="presParOf" srcId="{D7B10489-FE62-4F19-8032-E47897ECADD9}" destId="{EB83FA37-F444-473D-A39D-CA3FE8CE318E}" srcOrd="4" destOrd="0" presId="urn:microsoft.com/office/officeart/2005/8/layout/chevron2"/>
    <dgm:cxn modelId="{83A5F5E8-A1D5-443F-B5FF-FCE61665826A}" type="presParOf" srcId="{EB83FA37-F444-473D-A39D-CA3FE8CE318E}" destId="{97B46740-EE3E-4D87-A8EF-DE5026CA2DB6}" srcOrd="0" destOrd="0" presId="urn:microsoft.com/office/officeart/2005/8/layout/chevron2"/>
    <dgm:cxn modelId="{48D09F18-CEB9-4CA5-BE3F-E7D14ED12A06}" type="presParOf" srcId="{EB83FA37-F444-473D-A39D-CA3FE8CE318E}" destId="{AC524FF5-A57D-4165-BDB6-4C94995CBAE2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6DCFD-8036-4A7F-96DD-1F665B90665E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90FED-172F-444E-9FE0-9AC8D5724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940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3149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316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1345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9439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9082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7201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9250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0049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2596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5216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8888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9894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1673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2059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4805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6324600"/>
            <a:ext cx="2133600" cy="365125"/>
          </a:xfr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ame 39"/>
          <p:cNvSpPr/>
          <p:nvPr userDrawn="1"/>
        </p:nvSpPr>
        <p:spPr>
          <a:xfrm>
            <a:off x="152400" y="152400"/>
            <a:ext cx="8839200" cy="6553200"/>
          </a:xfrm>
          <a:prstGeom prst="frame">
            <a:avLst>
              <a:gd name="adj1" fmla="val 266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Frame 40"/>
          <p:cNvSpPr/>
          <p:nvPr userDrawn="1"/>
        </p:nvSpPr>
        <p:spPr>
          <a:xfrm>
            <a:off x="0" y="0"/>
            <a:ext cx="9155752" cy="6858000"/>
          </a:xfrm>
          <a:prstGeom prst="frame">
            <a:avLst>
              <a:gd name="adj1" fmla="val 266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7257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BC74E-1371-49DC-AD3C-BAFD261EAE85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2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6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39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ndarban_Nilgir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21" y="457200"/>
            <a:ext cx="8028879" cy="5878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20122"/>
            <a:ext cx="7081149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6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76200"/>
            <a:ext cx="8610600" cy="6629400"/>
          </a:xfrm>
          <a:prstGeom prst="roundRect">
            <a:avLst/>
          </a:prstGeom>
          <a:noFill/>
          <a:ln w="127000"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1219200" y="304800"/>
            <a:ext cx="6705600" cy="457200"/>
          </a:xfrm>
          <a:prstGeom prst="frame">
            <a:avLst/>
          </a:prstGeom>
          <a:solidFill>
            <a:schemeClr val="tx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প্রাকৃতিক সৌন্দর্য্যে রাঙামাটি</a:t>
            </a:r>
            <a:endParaRPr lang="en-US" sz="3200" b="1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 descr="Rangamat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653367"/>
            <a:ext cx="4191000" cy="2976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Rangamati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653367"/>
            <a:ext cx="3962400" cy="2976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Rangamati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762000"/>
            <a:ext cx="39624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/>
          <a:srcRect l="8199" t="8333" r="12152" b="13542"/>
          <a:stretch>
            <a:fillRect/>
          </a:stretch>
        </p:blipFill>
        <p:spPr bwMode="auto">
          <a:xfrm>
            <a:off x="457200" y="685800"/>
            <a:ext cx="40386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1371600" y="138178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কাপ্তাই লেক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6800" y="214378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ঝুলন্ত সেঁতু</a:t>
            </a:r>
            <a:endParaRPr lang="en-US" sz="28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" y="38862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পাহাড়ি ঝর্ণা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6800" y="38862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পাহাড়ি বসতি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" y="76200"/>
            <a:ext cx="8610600" cy="6629400"/>
          </a:xfrm>
          <a:prstGeom prst="roundRect">
            <a:avLst/>
          </a:prstGeom>
          <a:noFill/>
          <a:ln w="127000"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22" grpId="0"/>
      <p:bldP spid="23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derb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733800"/>
            <a:ext cx="39624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Banderban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733800"/>
            <a:ext cx="39624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rame 6"/>
          <p:cNvSpPr/>
          <p:nvPr/>
        </p:nvSpPr>
        <p:spPr>
          <a:xfrm>
            <a:off x="1219200" y="228600"/>
            <a:ext cx="6705600" cy="457200"/>
          </a:xfrm>
          <a:prstGeom prst="frame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প্রাকৃতিক সৌন্দর্য্যে বান্দরবান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andarban_Nilgir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762000"/>
            <a:ext cx="39624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Tajingdo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762000"/>
            <a:ext cx="39624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724400" y="8382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বাংলাদেশের সর্বোচ্চ পর্বতশৃঙ্গ বিজয়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9144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নীলগিরি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4034135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আঁকা বাঁকা পাহাড়ি পথ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38862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পর্বতশৃঙ্গ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" y="76200"/>
            <a:ext cx="8610600" cy="6629400"/>
          </a:xfrm>
          <a:prstGeom prst="roundRect">
            <a:avLst/>
          </a:prstGeom>
          <a:noFill/>
          <a:ln w="127000"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1219200" y="228600"/>
            <a:ext cx="6705600" cy="457200"/>
          </a:xfrm>
          <a:prstGeom prst="frame">
            <a:avLst/>
          </a:prstGeom>
          <a:solidFill>
            <a:schemeClr val="accent2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 সৌন্দর্য্যে খাগড়াছড়ি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Khagrachori Alutila surun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733800"/>
            <a:ext cx="39624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Khagrachori Alutil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733800"/>
            <a:ext cx="38862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Khagrachori Debotar puku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762000"/>
            <a:ext cx="38862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4800600" y="44958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আলুটিলার সুরঙ্গ বা রহস্যময় গুহা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25146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দেবতার পুকুর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richang1.jp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762000"/>
            <a:ext cx="38862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838200" y="13716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রিছাং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ঝর্ণা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4215825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আলুটিলা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76200"/>
            <a:ext cx="8610600" cy="6629400"/>
          </a:xfrm>
          <a:prstGeom prst="roundRect">
            <a:avLst/>
          </a:prstGeom>
          <a:noFill/>
          <a:ln w="127000"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16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04800"/>
            <a:ext cx="32004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715000" y="304800"/>
            <a:ext cx="25908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8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মিনিট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85800" y="5257800"/>
            <a:ext cx="78486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জনসংখ্যা আয়তনের তুলনায় বেশি কিনা তা মূল্যায়ন কর।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10200" y="1295400"/>
            <a:ext cx="3012516" cy="3581400"/>
            <a:chOff x="3200400" y="1371600"/>
            <a:chExt cx="3698316" cy="4191000"/>
          </a:xfrm>
        </p:grpSpPr>
        <p:pic>
          <p:nvPicPr>
            <p:cNvPr id="7" name="Picture 6" descr="map_of_bd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0400" y="1371600"/>
              <a:ext cx="3698316" cy="4191000"/>
            </a:xfrm>
            <a:prstGeom prst="rect">
              <a:avLst/>
            </a:prstGeom>
          </p:spPr>
        </p:pic>
        <p:pic>
          <p:nvPicPr>
            <p:cNvPr id="8" name="Picture 4" descr="people of china 5.jpg"/>
            <p:cNvPicPr>
              <a:picLocks noChangeAspect="1"/>
            </p:cNvPicPr>
            <p:nvPr/>
          </p:nvPicPr>
          <p:blipFill>
            <a:blip r:embed="rId4"/>
            <a:srcRect l="-5556" b="48345"/>
            <a:stretch>
              <a:fillRect/>
            </a:stretch>
          </p:blipFill>
          <p:spPr>
            <a:xfrm>
              <a:off x="3657600" y="2514600"/>
              <a:ext cx="1730828" cy="838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 descr="people of china 5.jpg"/>
            <p:cNvPicPr>
              <a:picLocks noChangeAspect="1"/>
            </p:cNvPicPr>
            <p:nvPr/>
          </p:nvPicPr>
          <p:blipFill>
            <a:blip r:embed="rId4"/>
            <a:srcRect l="-5556" b="48345"/>
            <a:stretch>
              <a:fillRect/>
            </a:stretch>
          </p:blipFill>
          <p:spPr>
            <a:xfrm>
              <a:off x="3810000" y="2667000"/>
              <a:ext cx="1730828" cy="838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4" descr="people of china 5.jpg"/>
            <p:cNvPicPr>
              <a:picLocks noChangeAspect="1"/>
            </p:cNvPicPr>
            <p:nvPr/>
          </p:nvPicPr>
          <p:blipFill>
            <a:blip r:embed="rId4"/>
            <a:srcRect l="-5556" b="48345"/>
            <a:stretch>
              <a:fillRect/>
            </a:stretch>
          </p:blipFill>
          <p:spPr>
            <a:xfrm>
              <a:off x="3810000" y="3048000"/>
              <a:ext cx="1730828" cy="838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4" descr="people of china 5.jpg"/>
            <p:cNvPicPr>
              <a:picLocks noChangeAspect="1"/>
            </p:cNvPicPr>
            <p:nvPr/>
          </p:nvPicPr>
          <p:blipFill>
            <a:blip r:embed="rId4"/>
            <a:srcRect l="-5556" b="48345"/>
            <a:stretch>
              <a:fillRect/>
            </a:stretch>
          </p:blipFill>
          <p:spPr>
            <a:xfrm>
              <a:off x="4572000" y="2133600"/>
              <a:ext cx="1730828" cy="838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4" descr="people of china 5.jpg"/>
            <p:cNvPicPr>
              <a:picLocks noChangeAspect="1"/>
            </p:cNvPicPr>
            <p:nvPr/>
          </p:nvPicPr>
          <p:blipFill>
            <a:blip r:embed="rId4"/>
            <a:srcRect l="-5556" b="48345"/>
            <a:stretch>
              <a:fillRect/>
            </a:stretch>
          </p:blipFill>
          <p:spPr>
            <a:xfrm>
              <a:off x="4114800" y="3810000"/>
              <a:ext cx="1219200" cy="838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4" descr="people of china 5.jpg"/>
            <p:cNvPicPr>
              <a:picLocks noChangeAspect="1"/>
            </p:cNvPicPr>
            <p:nvPr/>
          </p:nvPicPr>
          <p:blipFill>
            <a:blip r:embed="rId4"/>
            <a:srcRect l="-5556" b="48345"/>
            <a:stretch>
              <a:fillRect/>
            </a:stretch>
          </p:blipFill>
          <p:spPr>
            <a:xfrm>
              <a:off x="3733800" y="1676400"/>
              <a:ext cx="740228" cy="838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4" descr="people of china 5.jpg"/>
            <p:cNvPicPr>
              <a:picLocks noChangeAspect="1"/>
            </p:cNvPicPr>
            <p:nvPr/>
          </p:nvPicPr>
          <p:blipFill>
            <a:blip r:embed="rId4"/>
            <a:srcRect l="-5556" b="48345"/>
            <a:stretch>
              <a:fillRect/>
            </a:stretch>
          </p:blipFill>
          <p:spPr>
            <a:xfrm>
              <a:off x="3429000" y="2362200"/>
              <a:ext cx="1730828" cy="838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4" descr="people of china 5.jpg"/>
            <p:cNvPicPr>
              <a:picLocks noChangeAspect="1"/>
            </p:cNvPicPr>
            <p:nvPr/>
          </p:nvPicPr>
          <p:blipFill>
            <a:blip r:embed="rId4"/>
            <a:srcRect l="-5556" b="48345"/>
            <a:stretch>
              <a:fillRect/>
            </a:stretch>
          </p:blipFill>
          <p:spPr>
            <a:xfrm>
              <a:off x="4038600" y="3429000"/>
              <a:ext cx="1730828" cy="838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4" descr="people of china 5.jpg"/>
            <p:cNvPicPr>
              <a:picLocks noChangeAspect="1"/>
            </p:cNvPicPr>
            <p:nvPr/>
          </p:nvPicPr>
          <p:blipFill>
            <a:blip r:embed="rId4"/>
            <a:srcRect l="-5556" b="48345"/>
            <a:stretch>
              <a:fillRect/>
            </a:stretch>
          </p:blipFill>
          <p:spPr>
            <a:xfrm>
              <a:off x="3962400" y="3733800"/>
              <a:ext cx="1883228" cy="91200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4" descr="people of china 5.jpg"/>
            <p:cNvPicPr>
              <a:picLocks noChangeAspect="1"/>
            </p:cNvPicPr>
            <p:nvPr/>
          </p:nvPicPr>
          <p:blipFill>
            <a:blip r:embed="rId4"/>
            <a:srcRect l="-5556" b="48345"/>
            <a:stretch>
              <a:fillRect/>
            </a:stretch>
          </p:blipFill>
          <p:spPr>
            <a:xfrm>
              <a:off x="5867400" y="3733800"/>
              <a:ext cx="816428" cy="685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Picture 4" descr="people of china 5.jpg"/>
            <p:cNvPicPr>
              <a:picLocks noChangeAspect="1"/>
            </p:cNvPicPr>
            <p:nvPr/>
          </p:nvPicPr>
          <p:blipFill>
            <a:blip r:embed="rId4"/>
            <a:srcRect l="-5556" b="48345"/>
            <a:stretch>
              <a:fillRect/>
            </a:stretch>
          </p:blipFill>
          <p:spPr>
            <a:xfrm>
              <a:off x="4114800" y="2590800"/>
              <a:ext cx="1730828" cy="838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4" descr="people of china 5.jpg"/>
            <p:cNvPicPr>
              <a:picLocks noChangeAspect="1"/>
            </p:cNvPicPr>
            <p:nvPr/>
          </p:nvPicPr>
          <p:blipFill>
            <a:blip r:embed="rId4"/>
            <a:srcRect l="-5556" b="48345"/>
            <a:stretch>
              <a:fillRect/>
            </a:stretch>
          </p:blipFill>
          <p:spPr>
            <a:xfrm>
              <a:off x="6019800" y="4343400"/>
              <a:ext cx="816428" cy="5334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0" name="Rounded Rectangle 19"/>
          <p:cNvSpPr/>
          <p:nvPr/>
        </p:nvSpPr>
        <p:spPr>
          <a:xfrm>
            <a:off x="228600" y="76200"/>
            <a:ext cx="8610600" cy="6629400"/>
          </a:xfrm>
          <a:prstGeom prst="roundRect">
            <a:avLst/>
          </a:prstGeom>
          <a:noFill/>
          <a:ln w="127000"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143000" y="1371600"/>
            <a:ext cx="3810000" cy="373380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4724400"/>
            <a:ext cx="20574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প্রধান পেশা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2667000" y="304800"/>
            <a:ext cx="5562600" cy="762000"/>
          </a:xfrm>
          <a:prstGeom prst="frame">
            <a:avLst/>
          </a:prstGeom>
          <a:solidFill>
            <a:srgbClr val="7030A0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 নজরে বাংলাদেশের আয়তন ও জনসংখ্যা</a:t>
            </a:r>
            <a:endParaRPr lang="en-US" sz="28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2209800"/>
            <a:ext cx="2057400" cy="6858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 আয়তন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3048000"/>
            <a:ext cx="2057400" cy="68580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 জনসংখ্যা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3886200"/>
            <a:ext cx="2057400" cy="6858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জনসংখ্যার ঘনত্ব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457200" y="381000"/>
            <a:ext cx="2057400" cy="1752600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তথ্যগুলো জানার জন্য নিচের বাটনসমূহে ক্লিক করুন </a:t>
            </a:r>
            <a:endParaRPr lang="en-US" sz="2000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-686595" y="3428206"/>
            <a:ext cx="65532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57200" y="5638800"/>
            <a:ext cx="2057400" cy="762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উন্নতির অন্তরায়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00" y="1143000"/>
            <a:ext cx="4267200" cy="4963418"/>
            <a:chOff x="3810000" y="1143000"/>
            <a:chExt cx="4267200" cy="4963418"/>
          </a:xfrm>
        </p:grpSpPr>
        <p:pic>
          <p:nvPicPr>
            <p:cNvPr id="14" name="Picture 13" descr="map_of_bd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6200" y="1143000"/>
              <a:ext cx="4034527" cy="4572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810000" y="5029200"/>
              <a:ext cx="4267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3200" b="1" dirty="0" smtClean="0">
                  <a:ln w="11430"/>
                  <a:solidFill>
                    <a:srgbClr val="0000C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বাংলাদেশের আয়তন প্রায় ১ লক্ষ ৪৭ হাজার ৫৭০ বর্গকিলোমিটার</a:t>
              </a:r>
              <a:endParaRPr lang="en-US" sz="32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57600" y="1143000"/>
            <a:ext cx="4495800" cy="5410200"/>
            <a:chOff x="3657600" y="1143000"/>
            <a:chExt cx="4495800" cy="5410200"/>
          </a:xfrm>
        </p:grpSpPr>
        <p:sp>
          <p:nvSpPr>
            <p:cNvPr id="17" name="Rectangle 16"/>
            <p:cNvSpPr/>
            <p:nvPr/>
          </p:nvSpPr>
          <p:spPr>
            <a:xfrm>
              <a:off x="3657600" y="1143000"/>
              <a:ext cx="4495800" cy="5410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962400" y="1219200"/>
              <a:ext cx="3810000" cy="4419600"/>
            </a:xfrm>
            <a:custGeom>
              <a:avLst/>
              <a:gdLst>
                <a:gd name="connsiteX0" fmla="*/ 834188 w 3995836"/>
                <a:gd name="connsiteY0" fmla="*/ 773193 h 3764441"/>
                <a:gd name="connsiteX1" fmla="*/ 707579 w 3995836"/>
                <a:gd name="connsiteY1" fmla="*/ 773193 h 3764441"/>
                <a:gd name="connsiteX2" fmla="*/ 679443 w 3995836"/>
                <a:gd name="connsiteY2" fmla="*/ 745058 h 3764441"/>
                <a:gd name="connsiteX3" fmla="*/ 665376 w 3995836"/>
                <a:gd name="connsiteY3" fmla="*/ 632516 h 3764441"/>
                <a:gd name="connsiteX4" fmla="*/ 566902 w 3995836"/>
                <a:gd name="connsiteY4" fmla="*/ 646584 h 3764441"/>
                <a:gd name="connsiteX5" fmla="*/ 454360 w 3995836"/>
                <a:gd name="connsiteY5" fmla="*/ 632516 h 3764441"/>
                <a:gd name="connsiteX6" fmla="*/ 440292 w 3995836"/>
                <a:gd name="connsiteY6" fmla="*/ 576246 h 3764441"/>
                <a:gd name="connsiteX7" fmla="*/ 299616 w 3995836"/>
                <a:gd name="connsiteY7" fmla="*/ 534043 h 3764441"/>
                <a:gd name="connsiteX8" fmla="*/ 285548 w 3995836"/>
                <a:gd name="connsiteY8" fmla="*/ 491840 h 3764441"/>
                <a:gd name="connsiteX9" fmla="*/ 102668 w 3995836"/>
                <a:gd name="connsiteY9" fmla="*/ 449636 h 3764441"/>
                <a:gd name="connsiteX10" fmla="*/ 88600 w 3995836"/>
                <a:gd name="connsiteY10" fmla="*/ 407433 h 3764441"/>
                <a:gd name="connsiteX11" fmla="*/ 158939 w 3995836"/>
                <a:gd name="connsiteY11" fmla="*/ 337095 h 3764441"/>
                <a:gd name="connsiteX12" fmla="*/ 173006 w 3995836"/>
                <a:gd name="connsiteY12" fmla="*/ 294892 h 3764441"/>
                <a:gd name="connsiteX13" fmla="*/ 158939 w 3995836"/>
                <a:gd name="connsiteY13" fmla="*/ 238621 h 3764441"/>
                <a:gd name="connsiteX14" fmla="*/ 201142 w 3995836"/>
                <a:gd name="connsiteY14" fmla="*/ 224553 h 3764441"/>
                <a:gd name="connsiteX15" fmla="*/ 299616 w 3995836"/>
                <a:gd name="connsiteY15" fmla="*/ 210486 h 3764441"/>
                <a:gd name="connsiteX16" fmla="*/ 327751 w 3995836"/>
                <a:gd name="connsiteY16" fmla="*/ 182350 h 3764441"/>
                <a:gd name="connsiteX17" fmla="*/ 369954 w 3995836"/>
                <a:gd name="connsiteY17" fmla="*/ 154215 h 3764441"/>
                <a:gd name="connsiteX18" fmla="*/ 398089 w 3995836"/>
                <a:gd name="connsiteY18" fmla="*/ 69809 h 3764441"/>
                <a:gd name="connsiteX19" fmla="*/ 369954 w 3995836"/>
                <a:gd name="connsiteY19" fmla="*/ 41673 h 3764441"/>
                <a:gd name="connsiteX20" fmla="*/ 327751 w 3995836"/>
                <a:gd name="connsiteY20" fmla="*/ 13538 h 3764441"/>
                <a:gd name="connsiteX21" fmla="*/ 566902 w 3995836"/>
                <a:gd name="connsiteY21" fmla="*/ 27606 h 3764441"/>
                <a:gd name="connsiteX22" fmla="*/ 595037 w 3995836"/>
                <a:gd name="connsiteY22" fmla="*/ 112012 h 3764441"/>
                <a:gd name="connsiteX23" fmla="*/ 637240 w 3995836"/>
                <a:gd name="connsiteY23" fmla="*/ 140147 h 3764441"/>
                <a:gd name="connsiteX24" fmla="*/ 721646 w 3995836"/>
                <a:gd name="connsiteY24" fmla="*/ 154215 h 3764441"/>
                <a:gd name="connsiteX25" fmla="*/ 763849 w 3995836"/>
                <a:gd name="connsiteY25" fmla="*/ 168283 h 3764441"/>
                <a:gd name="connsiteX26" fmla="*/ 806052 w 3995836"/>
                <a:gd name="connsiteY26" fmla="*/ 140147 h 3764441"/>
                <a:gd name="connsiteX27" fmla="*/ 820120 w 3995836"/>
                <a:gd name="connsiteY27" fmla="*/ 69809 h 3764441"/>
                <a:gd name="connsiteX28" fmla="*/ 890459 w 3995836"/>
                <a:gd name="connsiteY28" fmla="*/ 83876 h 3764441"/>
                <a:gd name="connsiteX29" fmla="*/ 918594 w 3995836"/>
                <a:gd name="connsiteY29" fmla="*/ 112012 h 3764441"/>
                <a:gd name="connsiteX30" fmla="*/ 1003000 w 3995836"/>
                <a:gd name="connsiteY30" fmla="*/ 168283 h 3764441"/>
                <a:gd name="connsiteX31" fmla="*/ 1059271 w 3995836"/>
                <a:gd name="connsiteY31" fmla="*/ 308960 h 3764441"/>
                <a:gd name="connsiteX32" fmla="*/ 1312489 w 3995836"/>
                <a:gd name="connsiteY32" fmla="*/ 294892 h 3764441"/>
                <a:gd name="connsiteX33" fmla="*/ 1340625 w 3995836"/>
                <a:gd name="connsiteY33" fmla="*/ 266756 h 3764441"/>
                <a:gd name="connsiteX34" fmla="*/ 1396896 w 3995836"/>
                <a:gd name="connsiteY34" fmla="*/ 252689 h 3764441"/>
                <a:gd name="connsiteX35" fmla="*/ 1425031 w 3995836"/>
                <a:gd name="connsiteY35" fmla="*/ 224553 h 3764441"/>
                <a:gd name="connsiteX36" fmla="*/ 1509437 w 3995836"/>
                <a:gd name="connsiteY36" fmla="*/ 280824 h 3764441"/>
                <a:gd name="connsiteX37" fmla="*/ 1537572 w 3995836"/>
                <a:gd name="connsiteY37" fmla="*/ 407433 h 3764441"/>
                <a:gd name="connsiteX38" fmla="*/ 1565708 w 3995836"/>
                <a:gd name="connsiteY38" fmla="*/ 491840 h 3764441"/>
                <a:gd name="connsiteX39" fmla="*/ 1565708 w 3995836"/>
                <a:gd name="connsiteY39" fmla="*/ 773193 h 3764441"/>
                <a:gd name="connsiteX40" fmla="*/ 1748588 w 3995836"/>
                <a:gd name="connsiteY40" fmla="*/ 787261 h 3764441"/>
                <a:gd name="connsiteX41" fmla="*/ 1776723 w 3995836"/>
                <a:gd name="connsiteY41" fmla="*/ 829464 h 3764441"/>
                <a:gd name="connsiteX42" fmla="*/ 1903332 w 3995836"/>
                <a:gd name="connsiteY42" fmla="*/ 843532 h 3764441"/>
                <a:gd name="connsiteX43" fmla="*/ 1959603 w 3995836"/>
                <a:gd name="connsiteY43" fmla="*/ 857600 h 3764441"/>
                <a:gd name="connsiteX44" fmla="*/ 2198754 w 3995836"/>
                <a:gd name="connsiteY44" fmla="*/ 843532 h 3764441"/>
                <a:gd name="connsiteX45" fmla="*/ 2240957 w 3995836"/>
                <a:gd name="connsiteY45" fmla="*/ 829464 h 3764441"/>
                <a:gd name="connsiteX46" fmla="*/ 2381634 w 3995836"/>
                <a:gd name="connsiteY46" fmla="*/ 857600 h 3764441"/>
                <a:gd name="connsiteX47" fmla="*/ 2606717 w 3995836"/>
                <a:gd name="connsiteY47" fmla="*/ 843532 h 3764441"/>
                <a:gd name="connsiteX48" fmla="*/ 2662988 w 3995836"/>
                <a:gd name="connsiteY48" fmla="*/ 829464 h 3764441"/>
                <a:gd name="connsiteX49" fmla="*/ 2817732 w 3995836"/>
                <a:gd name="connsiteY49" fmla="*/ 843532 h 3764441"/>
                <a:gd name="connsiteX50" fmla="*/ 3085019 w 3995836"/>
                <a:gd name="connsiteY50" fmla="*/ 857600 h 3764441"/>
                <a:gd name="connsiteX51" fmla="*/ 3619591 w 3995836"/>
                <a:gd name="connsiteY51" fmla="*/ 857600 h 3764441"/>
                <a:gd name="connsiteX52" fmla="*/ 3633659 w 3995836"/>
                <a:gd name="connsiteY52" fmla="*/ 913870 h 3764441"/>
                <a:gd name="connsiteX53" fmla="*/ 3661794 w 3995836"/>
                <a:gd name="connsiteY53" fmla="*/ 942006 h 3764441"/>
                <a:gd name="connsiteX54" fmla="*/ 3746200 w 3995836"/>
                <a:gd name="connsiteY54" fmla="*/ 970141 h 3764441"/>
                <a:gd name="connsiteX55" fmla="*/ 3774336 w 3995836"/>
                <a:gd name="connsiteY55" fmla="*/ 998276 h 3764441"/>
                <a:gd name="connsiteX56" fmla="*/ 3675862 w 3995836"/>
                <a:gd name="connsiteY56" fmla="*/ 1040480 h 3764441"/>
                <a:gd name="connsiteX57" fmla="*/ 3577388 w 3995836"/>
                <a:gd name="connsiteY57" fmla="*/ 1026412 h 3764441"/>
                <a:gd name="connsiteX58" fmla="*/ 3619591 w 3995836"/>
                <a:gd name="connsiteY58" fmla="*/ 1153021 h 3764441"/>
                <a:gd name="connsiteX59" fmla="*/ 3605523 w 3995836"/>
                <a:gd name="connsiteY59" fmla="*/ 1209292 h 3764441"/>
                <a:gd name="connsiteX60" fmla="*/ 3577388 w 3995836"/>
                <a:gd name="connsiteY60" fmla="*/ 1251495 h 3764441"/>
                <a:gd name="connsiteX61" fmla="*/ 3563320 w 3995836"/>
                <a:gd name="connsiteY61" fmla="*/ 1293698 h 3764441"/>
                <a:gd name="connsiteX62" fmla="*/ 3478914 w 3995836"/>
                <a:gd name="connsiteY62" fmla="*/ 1335901 h 3764441"/>
                <a:gd name="connsiteX63" fmla="*/ 3338237 w 3995836"/>
                <a:gd name="connsiteY63" fmla="*/ 1378104 h 3764441"/>
                <a:gd name="connsiteX64" fmla="*/ 3310102 w 3995836"/>
                <a:gd name="connsiteY64" fmla="*/ 1476578 h 3764441"/>
                <a:gd name="connsiteX65" fmla="*/ 3281966 w 3995836"/>
                <a:gd name="connsiteY65" fmla="*/ 1504713 h 3764441"/>
                <a:gd name="connsiteX66" fmla="*/ 3183492 w 3995836"/>
                <a:gd name="connsiteY66" fmla="*/ 1462510 h 3764441"/>
                <a:gd name="connsiteX67" fmla="*/ 3169425 w 3995836"/>
                <a:gd name="connsiteY67" fmla="*/ 1532849 h 3764441"/>
                <a:gd name="connsiteX68" fmla="*/ 3099086 w 3995836"/>
                <a:gd name="connsiteY68" fmla="*/ 1518781 h 3764441"/>
                <a:gd name="connsiteX69" fmla="*/ 3085019 w 3995836"/>
                <a:gd name="connsiteY69" fmla="*/ 1462510 h 3764441"/>
                <a:gd name="connsiteX70" fmla="*/ 3056883 w 3995836"/>
                <a:gd name="connsiteY70" fmla="*/ 1490646 h 3764441"/>
                <a:gd name="connsiteX71" fmla="*/ 3028748 w 3995836"/>
                <a:gd name="connsiteY71" fmla="*/ 1546916 h 3764441"/>
                <a:gd name="connsiteX72" fmla="*/ 2944342 w 3995836"/>
                <a:gd name="connsiteY72" fmla="*/ 1575052 h 3764441"/>
                <a:gd name="connsiteX73" fmla="*/ 2845868 w 3995836"/>
                <a:gd name="connsiteY73" fmla="*/ 1617255 h 3764441"/>
                <a:gd name="connsiteX74" fmla="*/ 2803665 w 3995836"/>
                <a:gd name="connsiteY74" fmla="*/ 1631323 h 3764441"/>
                <a:gd name="connsiteX75" fmla="*/ 2691123 w 3995836"/>
                <a:gd name="connsiteY75" fmla="*/ 1645390 h 3764441"/>
                <a:gd name="connsiteX76" fmla="*/ 2691123 w 3995836"/>
                <a:gd name="connsiteY76" fmla="*/ 1842338 h 3764441"/>
                <a:gd name="connsiteX77" fmla="*/ 2719259 w 3995836"/>
                <a:gd name="connsiteY77" fmla="*/ 1870473 h 3764441"/>
                <a:gd name="connsiteX78" fmla="*/ 2733326 w 3995836"/>
                <a:gd name="connsiteY78" fmla="*/ 1997083 h 3764441"/>
                <a:gd name="connsiteX79" fmla="*/ 2761462 w 3995836"/>
                <a:gd name="connsiteY79" fmla="*/ 2025218 h 3764441"/>
                <a:gd name="connsiteX80" fmla="*/ 2775529 w 3995836"/>
                <a:gd name="connsiteY80" fmla="*/ 2067421 h 3764441"/>
                <a:gd name="connsiteX81" fmla="*/ 2789597 w 3995836"/>
                <a:gd name="connsiteY81" fmla="*/ 2151827 h 3764441"/>
                <a:gd name="connsiteX82" fmla="*/ 2845868 w 3995836"/>
                <a:gd name="connsiteY82" fmla="*/ 2179963 h 3764441"/>
                <a:gd name="connsiteX83" fmla="*/ 2859936 w 3995836"/>
                <a:gd name="connsiteY83" fmla="*/ 2222166 h 3764441"/>
                <a:gd name="connsiteX84" fmla="*/ 2888071 w 3995836"/>
                <a:gd name="connsiteY84" fmla="*/ 2194030 h 3764441"/>
                <a:gd name="connsiteX85" fmla="*/ 2874003 w 3995836"/>
                <a:gd name="connsiteY85" fmla="*/ 2151827 h 3764441"/>
                <a:gd name="connsiteX86" fmla="*/ 2902139 w 3995836"/>
                <a:gd name="connsiteY86" fmla="*/ 2123692 h 3764441"/>
                <a:gd name="connsiteX87" fmla="*/ 2944342 w 3995836"/>
                <a:gd name="connsiteY87" fmla="*/ 2208098 h 3764441"/>
                <a:gd name="connsiteX88" fmla="*/ 2986545 w 3995836"/>
                <a:gd name="connsiteY88" fmla="*/ 2236233 h 3764441"/>
                <a:gd name="connsiteX89" fmla="*/ 3070951 w 3995836"/>
                <a:gd name="connsiteY89" fmla="*/ 2264369 h 3764441"/>
                <a:gd name="connsiteX90" fmla="*/ 3183492 w 3995836"/>
                <a:gd name="connsiteY90" fmla="*/ 2250301 h 3764441"/>
                <a:gd name="connsiteX91" fmla="*/ 3197560 w 3995836"/>
                <a:gd name="connsiteY91" fmla="*/ 2208098 h 3764441"/>
                <a:gd name="connsiteX92" fmla="*/ 3183492 w 3995836"/>
                <a:gd name="connsiteY92" fmla="*/ 2095556 h 3764441"/>
                <a:gd name="connsiteX93" fmla="*/ 3197560 w 3995836"/>
                <a:gd name="connsiteY93" fmla="*/ 2039286 h 3764441"/>
                <a:gd name="connsiteX94" fmla="*/ 3267899 w 3995836"/>
                <a:gd name="connsiteY94" fmla="*/ 2025218 h 3764441"/>
                <a:gd name="connsiteX95" fmla="*/ 3324169 w 3995836"/>
                <a:gd name="connsiteY95" fmla="*/ 1898609 h 3764441"/>
                <a:gd name="connsiteX96" fmla="*/ 3338237 w 3995836"/>
                <a:gd name="connsiteY96" fmla="*/ 1856406 h 3764441"/>
                <a:gd name="connsiteX97" fmla="*/ 3352305 w 3995836"/>
                <a:gd name="connsiteY97" fmla="*/ 1757932 h 3764441"/>
                <a:gd name="connsiteX98" fmla="*/ 3408576 w 3995836"/>
                <a:gd name="connsiteY98" fmla="*/ 1772000 h 3764441"/>
                <a:gd name="connsiteX99" fmla="*/ 3422643 w 3995836"/>
                <a:gd name="connsiteY99" fmla="*/ 1870473 h 3764441"/>
                <a:gd name="connsiteX100" fmla="*/ 3450779 w 3995836"/>
                <a:gd name="connsiteY100" fmla="*/ 1842338 h 3764441"/>
                <a:gd name="connsiteX101" fmla="*/ 3464846 w 3995836"/>
                <a:gd name="connsiteY101" fmla="*/ 1772000 h 3764441"/>
                <a:gd name="connsiteX102" fmla="*/ 3507049 w 3995836"/>
                <a:gd name="connsiteY102" fmla="*/ 1757932 h 3764441"/>
                <a:gd name="connsiteX103" fmla="*/ 3577388 w 3995836"/>
                <a:gd name="connsiteY103" fmla="*/ 1814203 h 3764441"/>
                <a:gd name="connsiteX104" fmla="*/ 3605523 w 3995836"/>
                <a:gd name="connsiteY104" fmla="*/ 1898609 h 3764441"/>
                <a:gd name="connsiteX105" fmla="*/ 3633659 w 3995836"/>
                <a:gd name="connsiteY105" fmla="*/ 1926744 h 3764441"/>
                <a:gd name="connsiteX106" fmla="*/ 3647726 w 3995836"/>
                <a:gd name="connsiteY106" fmla="*/ 1997083 h 3764441"/>
                <a:gd name="connsiteX107" fmla="*/ 3661794 w 3995836"/>
                <a:gd name="connsiteY107" fmla="*/ 2151827 h 3764441"/>
                <a:gd name="connsiteX108" fmla="*/ 3689929 w 3995836"/>
                <a:gd name="connsiteY108" fmla="*/ 2194030 h 3764441"/>
                <a:gd name="connsiteX109" fmla="*/ 3703997 w 3995836"/>
                <a:gd name="connsiteY109" fmla="*/ 2264369 h 3764441"/>
                <a:gd name="connsiteX110" fmla="*/ 3774336 w 3995836"/>
                <a:gd name="connsiteY110" fmla="*/ 2334707 h 3764441"/>
                <a:gd name="connsiteX111" fmla="*/ 3802471 w 3995836"/>
                <a:gd name="connsiteY111" fmla="*/ 2433181 h 3764441"/>
                <a:gd name="connsiteX112" fmla="*/ 3830606 w 3995836"/>
                <a:gd name="connsiteY112" fmla="*/ 2475384 h 3764441"/>
                <a:gd name="connsiteX113" fmla="*/ 3872809 w 3995836"/>
                <a:gd name="connsiteY113" fmla="*/ 2616061 h 3764441"/>
                <a:gd name="connsiteX114" fmla="*/ 3886877 w 3995836"/>
                <a:gd name="connsiteY114" fmla="*/ 2714535 h 3764441"/>
                <a:gd name="connsiteX115" fmla="*/ 3915012 w 3995836"/>
                <a:gd name="connsiteY115" fmla="*/ 2798941 h 3764441"/>
                <a:gd name="connsiteX116" fmla="*/ 3929080 w 3995836"/>
                <a:gd name="connsiteY116" fmla="*/ 2897415 h 3764441"/>
                <a:gd name="connsiteX117" fmla="*/ 3943148 w 3995836"/>
                <a:gd name="connsiteY117" fmla="*/ 2939618 h 3764441"/>
                <a:gd name="connsiteX118" fmla="*/ 3957216 w 3995836"/>
                <a:gd name="connsiteY118" fmla="*/ 3038092 h 3764441"/>
                <a:gd name="connsiteX119" fmla="*/ 3971283 w 3995836"/>
                <a:gd name="connsiteY119" fmla="*/ 3347581 h 3764441"/>
                <a:gd name="connsiteX120" fmla="*/ 3985351 w 3995836"/>
                <a:gd name="connsiteY120" fmla="*/ 3389784 h 3764441"/>
                <a:gd name="connsiteX121" fmla="*/ 3943148 w 3995836"/>
                <a:gd name="connsiteY121" fmla="*/ 3375716 h 3764441"/>
                <a:gd name="connsiteX122" fmla="*/ 3900945 w 3995836"/>
                <a:gd name="connsiteY122" fmla="*/ 3347581 h 3764441"/>
                <a:gd name="connsiteX123" fmla="*/ 3872809 w 3995836"/>
                <a:gd name="connsiteY123" fmla="*/ 3319446 h 3764441"/>
                <a:gd name="connsiteX124" fmla="*/ 3760268 w 3995836"/>
                <a:gd name="connsiteY124" fmla="*/ 3305378 h 3764441"/>
                <a:gd name="connsiteX125" fmla="*/ 3703997 w 3995836"/>
                <a:gd name="connsiteY125" fmla="*/ 3235040 h 3764441"/>
                <a:gd name="connsiteX126" fmla="*/ 3689929 w 3995836"/>
                <a:gd name="connsiteY126" fmla="*/ 3305378 h 3764441"/>
                <a:gd name="connsiteX127" fmla="*/ 3633659 w 3995836"/>
                <a:gd name="connsiteY127" fmla="*/ 3347581 h 3764441"/>
                <a:gd name="connsiteX128" fmla="*/ 3577388 w 3995836"/>
                <a:gd name="connsiteY128" fmla="*/ 3403852 h 3764441"/>
                <a:gd name="connsiteX129" fmla="*/ 3605523 w 3995836"/>
                <a:gd name="connsiteY129" fmla="*/ 3446055 h 3764441"/>
                <a:gd name="connsiteX130" fmla="*/ 3619591 w 3995836"/>
                <a:gd name="connsiteY130" fmla="*/ 3488258 h 3764441"/>
                <a:gd name="connsiteX131" fmla="*/ 3661794 w 3995836"/>
                <a:gd name="connsiteY131" fmla="*/ 3530461 h 3764441"/>
                <a:gd name="connsiteX132" fmla="*/ 3675862 w 3995836"/>
                <a:gd name="connsiteY132" fmla="*/ 3600800 h 3764441"/>
                <a:gd name="connsiteX133" fmla="*/ 3718065 w 3995836"/>
                <a:gd name="connsiteY133" fmla="*/ 3643003 h 3764441"/>
                <a:gd name="connsiteX134" fmla="*/ 3746200 w 3995836"/>
                <a:gd name="connsiteY134" fmla="*/ 3685206 h 3764441"/>
                <a:gd name="connsiteX135" fmla="*/ 3732132 w 3995836"/>
                <a:gd name="connsiteY135" fmla="*/ 3755544 h 3764441"/>
                <a:gd name="connsiteX136" fmla="*/ 3689929 w 3995836"/>
                <a:gd name="connsiteY136" fmla="*/ 3713341 h 3764441"/>
                <a:gd name="connsiteX137" fmla="*/ 3647726 w 3995836"/>
                <a:gd name="connsiteY137" fmla="*/ 3685206 h 3764441"/>
                <a:gd name="connsiteX138" fmla="*/ 3591456 w 3995836"/>
                <a:gd name="connsiteY138" fmla="*/ 3572664 h 3764441"/>
                <a:gd name="connsiteX139" fmla="*/ 3563320 w 3995836"/>
                <a:gd name="connsiteY139" fmla="*/ 3530461 h 3764441"/>
                <a:gd name="connsiteX140" fmla="*/ 3478914 w 3995836"/>
                <a:gd name="connsiteY140" fmla="*/ 3502326 h 3764441"/>
                <a:gd name="connsiteX141" fmla="*/ 3464846 w 3995836"/>
                <a:gd name="connsiteY141" fmla="*/ 3460123 h 3764441"/>
                <a:gd name="connsiteX142" fmla="*/ 3450779 w 3995836"/>
                <a:gd name="connsiteY142" fmla="*/ 3403852 h 3764441"/>
                <a:gd name="connsiteX143" fmla="*/ 3380440 w 3995836"/>
                <a:gd name="connsiteY143" fmla="*/ 3347581 h 3764441"/>
                <a:gd name="connsiteX144" fmla="*/ 3366372 w 3995836"/>
                <a:gd name="connsiteY144" fmla="*/ 3291310 h 3764441"/>
                <a:gd name="connsiteX145" fmla="*/ 3324169 w 3995836"/>
                <a:gd name="connsiteY145" fmla="*/ 3277243 h 3764441"/>
                <a:gd name="connsiteX146" fmla="*/ 3281966 w 3995836"/>
                <a:gd name="connsiteY146" fmla="*/ 3249107 h 3764441"/>
                <a:gd name="connsiteX147" fmla="*/ 3253831 w 3995836"/>
                <a:gd name="connsiteY147" fmla="*/ 3206904 h 3764441"/>
                <a:gd name="connsiteX148" fmla="*/ 3281966 w 3995836"/>
                <a:gd name="connsiteY148" fmla="*/ 3024024 h 3764441"/>
                <a:gd name="connsiteX149" fmla="*/ 3239763 w 3995836"/>
                <a:gd name="connsiteY149" fmla="*/ 2827076 h 3764441"/>
                <a:gd name="connsiteX150" fmla="*/ 3197560 w 3995836"/>
                <a:gd name="connsiteY150" fmla="*/ 2798941 h 3764441"/>
                <a:gd name="connsiteX151" fmla="*/ 3141289 w 3995836"/>
                <a:gd name="connsiteY151" fmla="*/ 2630129 h 3764441"/>
                <a:gd name="connsiteX152" fmla="*/ 3127222 w 3995836"/>
                <a:gd name="connsiteY152" fmla="*/ 2587926 h 3764441"/>
                <a:gd name="connsiteX153" fmla="*/ 3042816 w 3995836"/>
                <a:gd name="connsiteY153" fmla="*/ 2531655 h 3764441"/>
                <a:gd name="connsiteX154" fmla="*/ 2972477 w 3995836"/>
                <a:gd name="connsiteY154" fmla="*/ 2475384 h 3764441"/>
                <a:gd name="connsiteX155" fmla="*/ 2930274 w 3995836"/>
                <a:gd name="connsiteY155" fmla="*/ 2545723 h 3764441"/>
                <a:gd name="connsiteX156" fmla="*/ 2930274 w 3995836"/>
                <a:gd name="connsiteY156" fmla="*/ 2601993 h 3764441"/>
                <a:gd name="connsiteX157" fmla="*/ 2916206 w 3995836"/>
                <a:gd name="connsiteY157" fmla="*/ 2545723 h 3764441"/>
                <a:gd name="connsiteX158" fmla="*/ 2930274 w 3995836"/>
                <a:gd name="connsiteY158" fmla="*/ 2587926 h 3764441"/>
                <a:gd name="connsiteX159" fmla="*/ 2958409 w 3995836"/>
                <a:gd name="connsiteY159" fmla="*/ 2630129 h 3764441"/>
                <a:gd name="connsiteX160" fmla="*/ 2972477 w 3995836"/>
                <a:gd name="connsiteY160" fmla="*/ 2672332 h 3764441"/>
                <a:gd name="connsiteX161" fmla="*/ 2888071 w 3995836"/>
                <a:gd name="connsiteY161" fmla="*/ 2658264 h 3764441"/>
                <a:gd name="connsiteX162" fmla="*/ 2874003 w 3995836"/>
                <a:gd name="connsiteY162" fmla="*/ 2616061 h 3764441"/>
                <a:gd name="connsiteX163" fmla="*/ 2859936 w 3995836"/>
                <a:gd name="connsiteY163" fmla="*/ 2517587 h 3764441"/>
                <a:gd name="connsiteX164" fmla="*/ 2831800 w 3995836"/>
                <a:gd name="connsiteY164" fmla="*/ 2545723 h 3764441"/>
                <a:gd name="connsiteX165" fmla="*/ 2817732 w 3995836"/>
                <a:gd name="connsiteY165" fmla="*/ 2587926 h 3764441"/>
                <a:gd name="connsiteX166" fmla="*/ 2775529 w 3995836"/>
                <a:gd name="connsiteY166" fmla="*/ 2616061 h 3764441"/>
                <a:gd name="connsiteX167" fmla="*/ 2761462 w 3995836"/>
                <a:gd name="connsiteY167" fmla="*/ 2686400 h 3764441"/>
                <a:gd name="connsiteX168" fmla="*/ 2719259 w 3995836"/>
                <a:gd name="connsiteY168" fmla="*/ 2770806 h 3764441"/>
                <a:gd name="connsiteX169" fmla="*/ 2634852 w 3995836"/>
                <a:gd name="connsiteY169" fmla="*/ 2827076 h 3764441"/>
                <a:gd name="connsiteX170" fmla="*/ 2592649 w 3995836"/>
                <a:gd name="connsiteY170" fmla="*/ 2855212 h 3764441"/>
                <a:gd name="connsiteX171" fmla="*/ 2564514 w 3995836"/>
                <a:gd name="connsiteY171" fmla="*/ 2897415 h 3764441"/>
                <a:gd name="connsiteX172" fmla="*/ 2522311 w 3995836"/>
                <a:gd name="connsiteY172" fmla="*/ 2911483 h 3764441"/>
                <a:gd name="connsiteX173" fmla="*/ 2409769 w 3995836"/>
                <a:gd name="connsiteY173" fmla="*/ 2925550 h 3764441"/>
                <a:gd name="connsiteX174" fmla="*/ 2367566 w 3995836"/>
                <a:gd name="connsiteY174" fmla="*/ 3009956 h 3764441"/>
                <a:gd name="connsiteX175" fmla="*/ 2297228 w 3995836"/>
                <a:gd name="connsiteY175" fmla="*/ 2995889 h 3764441"/>
                <a:gd name="connsiteX176" fmla="*/ 2283160 w 3995836"/>
                <a:gd name="connsiteY176" fmla="*/ 2939618 h 3764441"/>
                <a:gd name="connsiteX177" fmla="*/ 2240957 w 3995836"/>
                <a:gd name="connsiteY177" fmla="*/ 2967753 h 3764441"/>
                <a:gd name="connsiteX178" fmla="*/ 2198754 w 3995836"/>
                <a:gd name="connsiteY178" fmla="*/ 2981821 h 3764441"/>
                <a:gd name="connsiteX179" fmla="*/ 2015874 w 3995836"/>
                <a:gd name="connsiteY179" fmla="*/ 2967753 h 3764441"/>
                <a:gd name="connsiteX180" fmla="*/ 1931468 w 3995836"/>
                <a:gd name="connsiteY180" fmla="*/ 2981821 h 3764441"/>
                <a:gd name="connsiteX181" fmla="*/ 1875197 w 3995836"/>
                <a:gd name="connsiteY181" fmla="*/ 3066227 h 3764441"/>
                <a:gd name="connsiteX182" fmla="*/ 1832994 w 3995836"/>
                <a:gd name="connsiteY182" fmla="*/ 3052160 h 3764441"/>
                <a:gd name="connsiteX183" fmla="*/ 1790791 w 3995836"/>
                <a:gd name="connsiteY183" fmla="*/ 2981821 h 3764441"/>
                <a:gd name="connsiteX184" fmla="*/ 1748588 w 3995836"/>
                <a:gd name="connsiteY184" fmla="*/ 2967753 h 3764441"/>
                <a:gd name="connsiteX185" fmla="*/ 1678249 w 3995836"/>
                <a:gd name="connsiteY185" fmla="*/ 3009956 h 3764441"/>
                <a:gd name="connsiteX186" fmla="*/ 1636046 w 3995836"/>
                <a:gd name="connsiteY186" fmla="*/ 2995889 h 3764441"/>
                <a:gd name="connsiteX187" fmla="*/ 1607911 w 3995836"/>
                <a:gd name="connsiteY187" fmla="*/ 2967753 h 3764441"/>
                <a:gd name="connsiteX188" fmla="*/ 1467234 w 3995836"/>
                <a:gd name="connsiteY188" fmla="*/ 2995889 h 3764441"/>
                <a:gd name="connsiteX189" fmla="*/ 1425031 w 3995836"/>
                <a:gd name="connsiteY189" fmla="*/ 3024024 h 3764441"/>
                <a:gd name="connsiteX190" fmla="*/ 1382828 w 3995836"/>
                <a:gd name="connsiteY190" fmla="*/ 3094363 h 3764441"/>
                <a:gd name="connsiteX191" fmla="*/ 1340625 w 3995836"/>
                <a:gd name="connsiteY191" fmla="*/ 3108430 h 3764441"/>
                <a:gd name="connsiteX192" fmla="*/ 1326557 w 3995836"/>
                <a:gd name="connsiteY192" fmla="*/ 3066227 h 3764441"/>
                <a:gd name="connsiteX193" fmla="*/ 1242151 w 3995836"/>
                <a:gd name="connsiteY193" fmla="*/ 3150633 h 3764441"/>
                <a:gd name="connsiteX194" fmla="*/ 1199948 w 3995836"/>
                <a:gd name="connsiteY194" fmla="*/ 3164701 h 3764441"/>
                <a:gd name="connsiteX195" fmla="*/ 1214016 w 3995836"/>
                <a:gd name="connsiteY195" fmla="*/ 3094363 h 3764441"/>
                <a:gd name="connsiteX196" fmla="*/ 1214016 w 3995836"/>
                <a:gd name="connsiteY196" fmla="*/ 3080295 h 3764441"/>
                <a:gd name="connsiteX197" fmla="*/ 1157745 w 3995836"/>
                <a:gd name="connsiteY197" fmla="*/ 3066227 h 3764441"/>
                <a:gd name="connsiteX198" fmla="*/ 1129609 w 3995836"/>
                <a:gd name="connsiteY198" fmla="*/ 3038092 h 3764441"/>
                <a:gd name="connsiteX199" fmla="*/ 1101474 w 3995836"/>
                <a:gd name="connsiteY199" fmla="*/ 3122498 h 3764441"/>
                <a:gd name="connsiteX200" fmla="*/ 1073339 w 3995836"/>
                <a:gd name="connsiteY200" fmla="*/ 3249107 h 3764441"/>
                <a:gd name="connsiteX201" fmla="*/ 1017068 w 3995836"/>
                <a:gd name="connsiteY201" fmla="*/ 3080295 h 3764441"/>
                <a:gd name="connsiteX202" fmla="*/ 946729 w 3995836"/>
                <a:gd name="connsiteY202" fmla="*/ 3024024 h 3764441"/>
                <a:gd name="connsiteX203" fmla="*/ 904526 w 3995836"/>
                <a:gd name="connsiteY203" fmla="*/ 3038092 h 3764441"/>
                <a:gd name="connsiteX204" fmla="*/ 862323 w 3995836"/>
                <a:gd name="connsiteY204" fmla="*/ 3094363 h 3764441"/>
                <a:gd name="connsiteX205" fmla="*/ 876391 w 3995836"/>
                <a:gd name="connsiteY205" fmla="*/ 2953686 h 3764441"/>
                <a:gd name="connsiteX206" fmla="*/ 904526 w 3995836"/>
                <a:gd name="connsiteY206" fmla="*/ 2869280 h 3764441"/>
                <a:gd name="connsiteX207" fmla="*/ 918594 w 3995836"/>
                <a:gd name="connsiteY207" fmla="*/ 2827076 h 3764441"/>
                <a:gd name="connsiteX208" fmla="*/ 876391 w 3995836"/>
                <a:gd name="connsiteY208" fmla="*/ 2813009 h 3764441"/>
                <a:gd name="connsiteX209" fmla="*/ 820120 w 3995836"/>
                <a:gd name="connsiteY209" fmla="*/ 2798941 h 3764441"/>
                <a:gd name="connsiteX210" fmla="*/ 848256 w 3995836"/>
                <a:gd name="connsiteY210" fmla="*/ 2658264 h 3764441"/>
                <a:gd name="connsiteX211" fmla="*/ 806052 w 3995836"/>
                <a:gd name="connsiteY211" fmla="*/ 2573858 h 3764441"/>
                <a:gd name="connsiteX212" fmla="*/ 763849 w 3995836"/>
                <a:gd name="connsiteY212" fmla="*/ 2503520 h 3764441"/>
                <a:gd name="connsiteX213" fmla="*/ 777917 w 3995836"/>
                <a:gd name="connsiteY213" fmla="*/ 2405046 h 3764441"/>
                <a:gd name="connsiteX214" fmla="*/ 763849 w 3995836"/>
                <a:gd name="connsiteY214" fmla="*/ 2362843 h 3764441"/>
                <a:gd name="connsiteX215" fmla="*/ 679443 w 3995836"/>
                <a:gd name="connsiteY215" fmla="*/ 2348775 h 3764441"/>
                <a:gd name="connsiteX216" fmla="*/ 693511 w 3995836"/>
                <a:gd name="connsiteY216" fmla="*/ 2250301 h 3764441"/>
                <a:gd name="connsiteX217" fmla="*/ 721646 w 3995836"/>
                <a:gd name="connsiteY217" fmla="*/ 2109624 h 3764441"/>
                <a:gd name="connsiteX218" fmla="*/ 566902 w 3995836"/>
                <a:gd name="connsiteY218" fmla="*/ 2095556 h 3764441"/>
                <a:gd name="connsiteX219" fmla="*/ 595037 w 3995836"/>
                <a:gd name="connsiteY219" fmla="*/ 2053353 h 3764441"/>
                <a:gd name="connsiteX220" fmla="*/ 637240 w 3995836"/>
                <a:gd name="connsiteY220" fmla="*/ 2025218 h 3764441"/>
                <a:gd name="connsiteX221" fmla="*/ 665376 w 3995836"/>
                <a:gd name="connsiteY221" fmla="*/ 1997083 h 3764441"/>
                <a:gd name="connsiteX222" fmla="*/ 580969 w 3995836"/>
                <a:gd name="connsiteY222" fmla="*/ 1954880 h 3764441"/>
                <a:gd name="connsiteX223" fmla="*/ 482496 w 3995836"/>
                <a:gd name="connsiteY223" fmla="*/ 1842338 h 3764441"/>
                <a:gd name="connsiteX224" fmla="*/ 524699 w 3995836"/>
                <a:gd name="connsiteY224" fmla="*/ 1687593 h 3764441"/>
                <a:gd name="connsiteX225" fmla="*/ 566902 w 3995836"/>
                <a:gd name="connsiteY225" fmla="*/ 1673526 h 3764441"/>
                <a:gd name="connsiteX226" fmla="*/ 623172 w 3995836"/>
                <a:gd name="connsiteY226" fmla="*/ 1603187 h 3764441"/>
                <a:gd name="connsiteX227" fmla="*/ 566902 w 3995836"/>
                <a:gd name="connsiteY227" fmla="*/ 1518781 h 3764441"/>
                <a:gd name="connsiteX228" fmla="*/ 580969 w 3995836"/>
                <a:gd name="connsiteY228" fmla="*/ 1462510 h 3764441"/>
                <a:gd name="connsiteX229" fmla="*/ 623172 w 3995836"/>
                <a:gd name="connsiteY229" fmla="*/ 1448443 h 3764441"/>
                <a:gd name="connsiteX230" fmla="*/ 482496 w 3995836"/>
                <a:gd name="connsiteY230" fmla="*/ 1434375 h 3764441"/>
                <a:gd name="connsiteX231" fmla="*/ 440292 w 3995836"/>
                <a:gd name="connsiteY231" fmla="*/ 1420307 h 3764441"/>
                <a:gd name="connsiteX232" fmla="*/ 327751 w 3995836"/>
                <a:gd name="connsiteY232" fmla="*/ 1392172 h 3764441"/>
                <a:gd name="connsiteX233" fmla="*/ 285548 w 3995836"/>
                <a:gd name="connsiteY233" fmla="*/ 1364036 h 3764441"/>
                <a:gd name="connsiteX234" fmla="*/ 243345 w 3995836"/>
                <a:gd name="connsiteY234" fmla="*/ 1349969 h 3764441"/>
                <a:gd name="connsiteX235" fmla="*/ 158939 w 3995836"/>
                <a:gd name="connsiteY235" fmla="*/ 1293698 h 3764441"/>
                <a:gd name="connsiteX236" fmla="*/ 130803 w 3995836"/>
                <a:gd name="connsiteY236" fmla="*/ 1265563 h 3764441"/>
                <a:gd name="connsiteX237" fmla="*/ 88600 w 3995836"/>
                <a:gd name="connsiteY237" fmla="*/ 1251495 h 3764441"/>
                <a:gd name="connsiteX238" fmla="*/ 32329 w 3995836"/>
                <a:gd name="connsiteY238" fmla="*/ 1223360 h 3764441"/>
                <a:gd name="connsiteX239" fmla="*/ 4194 w 3995836"/>
                <a:gd name="connsiteY239" fmla="*/ 1195224 h 3764441"/>
                <a:gd name="connsiteX240" fmla="*/ 46397 w 3995836"/>
                <a:gd name="connsiteY240" fmla="*/ 1181156 h 3764441"/>
                <a:gd name="connsiteX241" fmla="*/ 88600 w 3995836"/>
                <a:gd name="connsiteY241" fmla="*/ 1153021 h 3764441"/>
                <a:gd name="connsiteX242" fmla="*/ 144871 w 3995836"/>
                <a:gd name="connsiteY242" fmla="*/ 1096750 h 3764441"/>
                <a:gd name="connsiteX243" fmla="*/ 158939 w 3995836"/>
                <a:gd name="connsiteY243" fmla="*/ 1026412 h 3764441"/>
                <a:gd name="connsiteX244" fmla="*/ 215209 w 3995836"/>
                <a:gd name="connsiteY244" fmla="*/ 956073 h 3764441"/>
                <a:gd name="connsiteX245" fmla="*/ 257412 w 3995836"/>
                <a:gd name="connsiteY245" fmla="*/ 871667 h 3764441"/>
                <a:gd name="connsiteX246" fmla="*/ 398089 w 3995836"/>
                <a:gd name="connsiteY246" fmla="*/ 829464 h 3764441"/>
                <a:gd name="connsiteX247" fmla="*/ 468428 w 3995836"/>
                <a:gd name="connsiteY247" fmla="*/ 730990 h 3764441"/>
                <a:gd name="connsiteX248" fmla="*/ 665376 w 3995836"/>
                <a:gd name="connsiteY248" fmla="*/ 759126 h 3764441"/>
                <a:gd name="connsiteX249" fmla="*/ 791985 w 3995836"/>
                <a:gd name="connsiteY249" fmla="*/ 801329 h 3764441"/>
                <a:gd name="connsiteX250" fmla="*/ 721646 w 3995836"/>
                <a:gd name="connsiteY250" fmla="*/ 787261 h 3764441"/>
                <a:gd name="connsiteX251" fmla="*/ 693511 w 3995836"/>
                <a:gd name="connsiteY251" fmla="*/ 745058 h 3764441"/>
                <a:gd name="connsiteX252" fmla="*/ 637240 w 3995836"/>
                <a:gd name="connsiteY252" fmla="*/ 632516 h 3764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</a:cxnLst>
              <a:rect l="l" t="t" r="r" b="b"/>
              <a:pathLst>
                <a:path w="3995836" h="3764441">
                  <a:moveTo>
                    <a:pt x="834188" y="773193"/>
                  </a:moveTo>
                  <a:cubicBezTo>
                    <a:pt x="781493" y="781976"/>
                    <a:pt x="752751" y="800296"/>
                    <a:pt x="707579" y="773193"/>
                  </a:cubicBezTo>
                  <a:cubicBezTo>
                    <a:pt x="696206" y="766369"/>
                    <a:pt x="688822" y="754436"/>
                    <a:pt x="679443" y="745058"/>
                  </a:cubicBezTo>
                  <a:cubicBezTo>
                    <a:pt x="674754" y="707544"/>
                    <a:pt x="693828" y="657411"/>
                    <a:pt x="665376" y="632516"/>
                  </a:cubicBezTo>
                  <a:cubicBezTo>
                    <a:pt x="640422" y="610681"/>
                    <a:pt x="600060" y="646584"/>
                    <a:pt x="566902" y="646584"/>
                  </a:cubicBezTo>
                  <a:cubicBezTo>
                    <a:pt x="529096" y="646584"/>
                    <a:pt x="491874" y="637205"/>
                    <a:pt x="454360" y="632516"/>
                  </a:cubicBezTo>
                  <a:cubicBezTo>
                    <a:pt x="449671" y="613759"/>
                    <a:pt x="448938" y="593539"/>
                    <a:pt x="440292" y="576246"/>
                  </a:cubicBezTo>
                  <a:cubicBezTo>
                    <a:pt x="414686" y="525034"/>
                    <a:pt x="341911" y="539330"/>
                    <a:pt x="299616" y="534043"/>
                  </a:cubicBezTo>
                  <a:cubicBezTo>
                    <a:pt x="294927" y="519975"/>
                    <a:pt x="293177" y="504555"/>
                    <a:pt x="285548" y="491840"/>
                  </a:cubicBezTo>
                  <a:cubicBezTo>
                    <a:pt x="248186" y="429571"/>
                    <a:pt x="163631" y="455178"/>
                    <a:pt x="102668" y="449636"/>
                  </a:cubicBezTo>
                  <a:cubicBezTo>
                    <a:pt x="97979" y="435568"/>
                    <a:pt x="86162" y="422060"/>
                    <a:pt x="88600" y="407433"/>
                  </a:cubicBezTo>
                  <a:cubicBezTo>
                    <a:pt x="94462" y="372264"/>
                    <a:pt x="134321" y="353507"/>
                    <a:pt x="158939" y="337095"/>
                  </a:cubicBezTo>
                  <a:cubicBezTo>
                    <a:pt x="163628" y="323027"/>
                    <a:pt x="173006" y="309721"/>
                    <a:pt x="173006" y="294892"/>
                  </a:cubicBezTo>
                  <a:cubicBezTo>
                    <a:pt x="173006" y="275558"/>
                    <a:pt x="151758" y="256572"/>
                    <a:pt x="158939" y="238621"/>
                  </a:cubicBezTo>
                  <a:cubicBezTo>
                    <a:pt x="164446" y="224853"/>
                    <a:pt x="186601" y="227461"/>
                    <a:pt x="201142" y="224553"/>
                  </a:cubicBezTo>
                  <a:cubicBezTo>
                    <a:pt x="233656" y="218050"/>
                    <a:pt x="266791" y="215175"/>
                    <a:pt x="299616" y="210486"/>
                  </a:cubicBezTo>
                  <a:cubicBezTo>
                    <a:pt x="308994" y="201107"/>
                    <a:pt x="317394" y="190636"/>
                    <a:pt x="327751" y="182350"/>
                  </a:cubicBezTo>
                  <a:cubicBezTo>
                    <a:pt x="340953" y="171788"/>
                    <a:pt x="360993" y="168552"/>
                    <a:pt x="369954" y="154215"/>
                  </a:cubicBezTo>
                  <a:cubicBezTo>
                    <a:pt x="385672" y="129066"/>
                    <a:pt x="398089" y="69809"/>
                    <a:pt x="398089" y="69809"/>
                  </a:cubicBezTo>
                  <a:cubicBezTo>
                    <a:pt x="388711" y="60430"/>
                    <a:pt x="382373" y="46330"/>
                    <a:pt x="369954" y="41673"/>
                  </a:cubicBezTo>
                  <a:cubicBezTo>
                    <a:pt x="300049" y="15459"/>
                    <a:pt x="243345" y="41674"/>
                    <a:pt x="327751" y="13538"/>
                  </a:cubicBezTo>
                  <a:cubicBezTo>
                    <a:pt x="407468" y="18227"/>
                    <a:pt x="491971" y="0"/>
                    <a:pt x="566902" y="27606"/>
                  </a:cubicBezTo>
                  <a:cubicBezTo>
                    <a:pt x="594731" y="37859"/>
                    <a:pt x="585659" y="83877"/>
                    <a:pt x="595037" y="112012"/>
                  </a:cubicBezTo>
                  <a:cubicBezTo>
                    <a:pt x="600383" y="128052"/>
                    <a:pt x="621200" y="134800"/>
                    <a:pt x="637240" y="140147"/>
                  </a:cubicBezTo>
                  <a:cubicBezTo>
                    <a:pt x="664300" y="149167"/>
                    <a:pt x="693802" y="148027"/>
                    <a:pt x="721646" y="154215"/>
                  </a:cubicBezTo>
                  <a:cubicBezTo>
                    <a:pt x="736122" y="157432"/>
                    <a:pt x="749781" y="163594"/>
                    <a:pt x="763849" y="168283"/>
                  </a:cubicBezTo>
                  <a:cubicBezTo>
                    <a:pt x="777917" y="158904"/>
                    <a:pt x="797664" y="154827"/>
                    <a:pt x="806052" y="140147"/>
                  </a:cubicBezTo>
                  <a:cubicBezTo>
                    <a:pt x="817915" y="119387"/>
                    <a:pt x="800225" y="83072"/>
                    <a:pt x="820120" y="69809"/>
                  </a:cubicBezTo>
                  <a:cubicBezTo>
                    <a:pt x="840015" y="56546"/>
                    <a:pt x="867013" y="79187"/>
                    <a:pt x="890459" y="83876"/>
                  </a:cubicBezTo>
                  <a:cubicBezTo>
                    <a:pt x="899837" y="93255"/>
                    <a:pt x="907983" y="104054"/>
                    <a:pt x="918594" y="112012"/>
                  </a:cubicBezTo>
                  <a:cubicBezTo>
                    <a:pt x="945645" y="132301"/>
                    <a:pt x="1003000" y="168283"/>
                    <a:pt x="1003000" y="168283"/>
                  </a:cubicBezTo>
                  <a:cubicBezTo>
                    <a:pt x="1034353" y="293691"/>
                    <a:pt x="1003794" y="253481"/>
                    <a:pt x="1059271" y="308960"/>
                  </a:cubicBezTo>
                  <a:cubicBezTo>
                    <a:pt x="1143677" y="304271"/>
                    <a:pt x="1228888" y="307432"/>
                    <a:pt x="1312489" y="294892"/>
                  </a:cubicBezTo>
                  <a:cubicBezTo>
                    <a:pt x="1325606" y="292924"/>
                    <a:pt x="1328762" y="272688"/>
                    <a:pt x="1340625" y="266756"/>
                  </a:cubicBezTo>
                  <a:cubicBezTo>
                    <a:pt x="1357918" y="258110"/>
                    <a:pt x="1378139" y="257378"/>
                    <a:pt x="1396896" y="252689"/>
                  </a:cubicBezTo>
                  <a:cubicBezTo>
                    <a:pt x="1406274" y="243310"/>
                    <a:pt x="1411948" y="226734"/>
                    <a:pt x="1425031" y="224553"/>
                  </a:cubicBezTo>
                  <a:cubicBezTo>
                    <a:pt x="1479536" y="215469"/>
                    <a:pt x="1486465" y="246366"/>
                    <a:pt x="1509437" y="280824"/>
                  </a:cubicBezTo>
                  <a:cubicBezTo>
                    <a:pt x="1517467" y="320972"/>
                    <a:pt x="1525654" y="367708"/>
                    <a:pt x="1537572" y="407433"/>
                  </a:cubicBezTo>
                  <a:cubicBezTo>
                    <a:pt x="1546094" y="435840"/>
                    <a:pt x="1565708" y="491840"/>
                    <a:pt x="1565708" y="491840"/>
                  </a:cubicBezTo>
                  <a:cubicBezTo>
                    <a:pt x="1564867" y="501085"/>
                    <a:pt x="1531924" y="749062"/>
                    <a:pt x="1565708" y="773193"/>
                  </a:cubicBezTo>
                  <a:cubicBezTo>
                    <a:pt x="1615460" y="808730"/>
                    <a:pt x="1687628" y="782572"/>
                    <a:pt x="1748588" y="787261"/>
                  </a:cubicBezTo>
                  <a:cubicBezTo>
                    <a:pt x="1757966" y="801329"/>
                    <a:pt x="1760834" y="823686"/>
                    <a:pt x="1776723" y="829464"/>
                  </a:cubicBezTo>
                  <a:cubicBezTo>
                    <a:pt x="1816629" y="843975"/>
                    <a:pt x="1861363" y="837075"/>
                    <a:pt x="1903332" y="843532"/>
                  </a:cubicBezTo>
                  <a:cubicBezTo>
                    <a:pt x="1922441" y="846472"/>
                    <a:pt x="1940846" y="852911"/>
                    <a:pt x="1959603" y="857600"/>
                  </a:cubicBezTo>
                  <a:cubicBezTo>
                    <a:pt x="2039320" y="852911"/>
                    <a:pt x="2119296" y="851478"/>
                    <a:pt x="2198754" y="843532"/>
                  </a:cubicBezTo>
                  <a:cubicBezTo>
                    <a:pt x="2213509" y="842056"/>
                    <a:pt x="2226128" y="829464"/>
                    <a:pt x="2240957" y="829464"/>
                  </a:cubicBezTo>
                  <a:cubicBezTo>
                    <a:pt x="2275449" y="829464"/>
                    <a:pt x="2344452" y="848304"/>
                    <a:pt x="2381634" y="857600"/>
                  </a:cubicBezTo>
                  <a:cubicBezTo>
                    <a:pt x="2456662" y="852911"/>
                    <a:pt x="2531916" y="851012"/>
                    <a:pt x="2606717" y="843532"/>
                  </a:cubicBezTo>
                  <a:cubicBezTo>
                    <a:pt x="2625955" y="841608"/>
                    <a:pt x="2643654" y="829464"/>
                    <a:pt x="2662988" y="829464"/>
                  </a:cubicBezTo>
                  <a:cubicBezTo>
                    <a:pt x="2714782" y="829464"/>
                    <a:pt x="2766053" y="840087"/>
                    <a:pt x="2817732" y="843532"/>
                  </a:cubicBezTo>
                  <a:cubicBezTo>
                    <a:pt x="2906753" y="849467"/>
                    <a:pt x="2995923" y="852911"/>
                    <a:pt x="3085019" y="857600"/>
                  </a:cubicBezTo>
                  <a:cubicBezTo>
                    <a:pt x="3249523" y="846633"/>
                    <a:pt x="3461786" y="824724"/>
                    <a:pt x="3619591" y="857600"/>
                  </a:cubicBezTo>
                  <a:cubicBezTo>
                    <a:pt x="3638519" y="861543"/>
                    <a:pt x="3625013" y="896577"/>
                    <a:pt x="3633659" y="913870"/>
                  </a:cubicBezTo>
                  <a:cubicBezTo>
                    <a:pt x="3639590" y="925733"/>
                    <a:pt x="3649931" y="936074"/>
                    <a:pt x="3661794" y="942006"/>
                  </a:cubicBezTo>
                  <a:cubicBezTo>
                    <a:pt x="3688320" y="955269"/>
                    <a:pt x="3746200" y="970141"/>
                    <a:pt x="3746200" y="970141"/>
                  </a:cubicBezTo>
                  <a:cubicBezTo>
                    <a:pt x="3755579" y="979519"/>
                    <a:pt x="3774336" y="985013"/>
                    <a:pt x="3774336" y="998276"/>
                  </a:cubicBezTo>
                  <a:cubicBezTo>
                    <a:pt x="3774336" y="1034310"/>
                    <a:pt x="3678005" y="1040051"/>
                    <a:pt x="3675862" y="1040480"/>
                  </a:cubicBezTo>
                  <a:cubicBezTo>
                    <a:pt x="3643037" y="1035791"/>
                    <a:pt x="3592217" y="996755"/>
                    <a:pt x="3577388" y="1026412"/>
                  </a:cubicBezTo>
                  <a:cubicBezTo>
                    <a:pt x="3557493" y="1066201"/>
                    <a:pt x="3619591" y="1153021"/>
                    <a:pt x="3619591" y="1153021"/>
                  </a:cubicBezTo>
                  <a:cubicBezTo>
                    <a:pt x="3614902" y="1171778"/>
                    <a:pt x="3613139" y="1191521"/>
                    <a:pt x="3605523" y="1209292"/>
                  </a:cubicBezTo>
                  <a:cubicBezTo>
                    <a:pt x="3598863" y="1224832"/>
                    <a:pt x="3584949" y="1236373"/>
                    <a:pt x="3577388" y="1251495"/>
                  </a:cubicBezTo>
                  <a:cubicBezTo>
                    <a:pt x="3570756" y="1264758"/>
                    <a:pt x="3568009" y="1279630"/>
                    <a:pt x="3563320" y="1293698"/>
                  </a:cubicBezTo>
                  <a:cubicBezTo>
                    <a:pt x="3400981" y="1261229"/>
                    <a:pt x="3557844" y="1268247"/>
                    <a:pt x="3478914" y="1335901"/>
                  </a:cubicBezTo>
                  <a:cubicBezTo>
                    <a:pt x="3464813" y="1347988"/>
                    <a:pt x="3365489" y="1371291"/>
                    <a:pt x="3338237" y="1378104"/>
                  </a:cubicBezTo>
                  <a:cubicBezTo>
                    <a:pt x="3335610" y="1388610"/>
                    <a:pt x="3318749" y="1462166"/>
                    <a:pt x="3310102" y="1476578"/>
                  </a:cubicBezTo>
                  <a:cubicBezTo>
                    <a:pt x="3303278" y="1487951"/>
                    <a:pt x="3291345" y="1495335"/>
                    <a:pt x="3281966" y="1504713"/>
                  </a:cubicBezTo>
                  <a:cubicBezTo>
                    <a:pt x="3269173" y="1496184"/>
                    <a:pt x="3204137" y="1445994"/>
                    <a:pt x="3183492" y="1462510"/>
                  </a:cubicBezTo>
                  <a:cubicBezTo>
                    <a:pt x="3164821" y="1477447"/>
                    <a:pt x="3174114" y="1509403"/>
                    <a:pt x="3169425" y="1532849"/>
                  </a:cubicBezTo>
                  <a:cubicBezTo>
                    <a:pt x="3145979" y="1528160"/>
                    <a:pt x="3117455" y="1534088"/>
                    <a:pt x="3099086" y="1518781"/>
                  </a:cubicBezTo>
                  <a:cubicBezTo>
                    <a:pt x="3084233" y="1506403"/>
                    <a:pt x="3101106" y="1473235"/>
                    <a:pt x="3085019" y="1462510"/>
                  </a:cubicBezTo>
                  <a:cubicBezTo>
                    <a:pt x="3073983" y="1455153"/>
                    <a:pt x="3064240" y="1479610"/>
                    <a:pt x="3056883" y="1490646"/>
                  </a:cubicBezTo>
                  <a:cubicBezTo>
                    <a:pt x="3045251" y="1508095"/>
                    <a:pt x="3045524" y="1534334"/>
                    <a:pt x="3028748" y="1546916"/>
                  </a:cubicBezTo>
                  <a:cubicBezTo>
                    <a:pt x="3005022" y="1564710"/>
                    <a:pt x="2944342" y="1575052"/>
                    <a:pt x="2944342" y="1575052"/>
                  </a:cubicBezTo>
                  <a:cubicBezTo>
                    <a:pt x="2780767" y="1547789"/>
                    <a:pt x="2907590" y="1540102"/>
                    <a:pt x="2845868" y="1617255"/>
                  </a:cubicBezTo>
                  <a:cubicBezTo>
                    <a:pt x="2836605" y="1628834"/>
                    <a:pt x="2818254" y="1628670"/>
                    <a:pt x="2803665" y="1631323"/>
                  </a:cubicBezTo>
                  <a:cubicBezTo>
                    <a:pt x="2766469" y="1638086"/>
                    <a:pt x="2728637" y="1640701"/>
                    <a:pt x="2691123" y="1645390"/>
                  </a:cubicBezTo>
                  <a:cubicBezTo>
                    <a:pt x="2679870" y="1724166"/>
                    <a:pt x="2664864" y="1763562"/>
                    <a:pt x="2691123" y="1842338"/>
                  </a:cubicBezTo>
                  <a:cubicBezTo>
                    <a:pt x="2695317" y="1854921"/>
                    <a:pt x="2709880" y="1861095"/>
                    <a:pt x="2719259" y="1870473"/>
                  </a:cubicBezTo>
                  <a:cubicBezTo>
                    <a:pt x="2723948" y="1912676"/>
                    <a:pt x="2722153" y="1956116"/>
                    <a:pt x="2733326" y="1997083"/>
                  </a:cubicBezTo>
                  <a:cubicBezTo>
                    <a:pt x="2736816" y="2009879"/>
                    <a:pt x="2754638" y="2013845"/>
                    <a:pt x="2761462" y="2025218"/>
                  </a:cubicBezTo>
                  <a:cubicBezTo>
                    <a:pt x="2769091" y="2037933"/>
                    <a:pt x="2772312" y="2052946"/>
                    <a:pt x="2775529" y="2067421"/>
                  </a:cubicBezTo>
                  <a:cubicBezTo>
                    <a:pt x="2781717" y="2095265"/>
                    <a:pt x="2774480" y="2127639"/>
                    <a:pt x="2789597" y="2151827"/>
                  </a:cubicBezTo>
                  <a:cubicBezTo>
                    <a:pt x="2800712" y="2169610"/>
                    <a:pt x="2827111" y="2170584"/>
                    <a:pt x="2845868" y="2179963"/>
                  </a:cubicBezTo>
                  <a:cubicBezTo>
                    <a:pt x="2850557" y="2194031"/>
                    <a:pt x="2845868" y="2217477"/>
                    <a:pt x="2859936" y="2222166"/>
                  </a:cubicBezTo>
                  <a:cubicBezTo>
                    <a:pt x="2872519" y="2226360"/>
                    <a:pt x="2885470" y="2207036"/>
                    <a:pt x="2888071" y="2194030"/>
                  </a:cubicBezTo>
                  <a:cubicBezTo>
                    <a:pt x="2890979" y="2179489"/>
                    <a:pt x="2878692" y="2165895"/>
                    <a:pt x="2874003" y="2151827"/>
                  </a:cubicBezTo>
                  <a:cubicBezTo>
                    <a:pt x="2883382" y="2142449"/>
                    <a:pt x="2889272" y="2120475"/>
                    <a:pt x="2902139" y="2123692"/>
                  </a:cubicBezTo>
                  <a:cubicBezTo>
                    <a:pt x="2931785" y="2131104"/>
                    <a:pt x="2930816" y="2191191"/>
                    <a:pt x="2944342" y="2208098"/>
                  </a:cubicBezTo>
                  <a:cubicBezTo>
                    <a:pt x="2954904" y="2221300"/>
                    <a:pt x="2971095" y="2229366"/>
                    <a:pt x="2986545" y="2236233"/>
                  </a:cubicBezTo>
                  <a:cubicBezTo>
                    <a:pt x="3013646" y="2248278"/>
                    <a:pt x="3070951" y="2264369"/>
                    <a:pt x="3070951" y="2264369"/>
                  </a:cubicBezTo>
                  <a:cubicBezTo>
                    <a:pt x="3108465" y="2259680"/>
                    <a:pt x="3148945" y="2265655"/>
                    <a:pt x="3183492" y="2250301"/>
                  </a:cubicBezTo>
                  <a:cubicBezTo>
                    <a:pt x="3197043" y="2244278"/>
                    <a:pt x="3197560" y="2222927"/>
                    <a:pt x="3197560" y="2208098"/>
                  </a:cubicBezTo>
                  <a:cubicBezTo>
                    <a:pt x="3197560" y="2170292"/>
                    <a:pt x="3188181" y="2133070"/>
                    <a:pt x="3183492" y="2095556"/>
                  </a:cubicBezTo>
                  <a:cubicBezTo>
                    <a:pt x="3188181" y="2076799"/>
                    <a:pt x="3182707" y="2051663"/>
                    <a:pt x="3197560" y="2039286"/>
                  </a:cubicBezTo>
                  <a:cubicBezTo>
                    <a:pt x="3215929" y="2023979"/>
                    <a:pt x="3254636" y="2045113"/>
                    <a:pt x="3267899" y="2025218"/>
                  </a:cubicBezTo>
                  <a:cubicBezTo>
                    <a:pt x="3372429" y="1868422"/>
                    <a:pt x="3211339" y="1936217"/>
                    <a:pt x="3324169" y="1898609"/>
                  </a:cubicBezTo>
                  <a:cubicBezTo>
                    <a:pt x="3328858" y="1884541"/>
                    <a:pt x="3335329" y="1870947"/>
                    <a:pt x="3338237" y="1856406"/>
                  </a:cubicBezTo>
                  <a:cubicBezTo>
                    <a:pt x="3344740" y="1823892"/>
                    <a:pt x="3331078" y="1783405"/>
                    <a:pt x="3352305" y="1757932"/>
                  </a:cubicBezTo>
                  <a:cubicBezTo>
                    <a:pt x="3364683" y="1743079"/>
                    <a:pt x="3389819" y="1767311"/>
                    <a:pt x="3408576" y="1772000"/>
                  </a:cubicBezTo>
                  <a:cubicBezTo>
                    <a:pt x="3413265" y="1804824"/>
                    <a:pt x="3405584" y="1842041"/>
                    <a:pt x="3422643" y="1870473"/>
                  </a:cubicBezTo>
                  <a:cubicBezTo>
                    <a:pt x="3429467" y="1881846"/>
                    <a:pt x="3445554" y="1854529"/>
                    <a:pt x="3450779" y="1842338"/>
                  </a:cubicBezTo>
                  <a:cubicBezTo>
                    <a:pt x="3460198" y="1820361"/>
                    <a:pt x="3451583" y="1791895"/>
                    <a:pt x="3464846" y="1772000"/>
                  </a:cubicBezTo>
                  <a:cubicBezTo>
                    <a:pt x="3473071" y="1759662"/>
                    <a:pt x="3492981" y="1762621"/>
                    <a:pt x="3507049" y="1757932"/>
                  </a:cubicBezTo>
                  <a:cubicBezTo>
                    <a:pt x="3540532" y="1858378"/>
                    <a:pt x="3510509" y="1858789"/>
                    <a:pt x="3577388" y="1814203"/>
                  </a:cubicBezTo>
                  <a:cubicBezTo>
                    <a:pt x="3586766" y="1842338"/>
                    <a:pt x="3592260" y="1872083"/>
                    <a:pt x="3605523" y="1898609"/>
                  </a:cubicBezTo>
                  <a:cubicBezTo>
                    <a:pt x="3611455" y="1910472"/>
                    <a:pt x="3628434" y="1914553"/>
                    <a:pt x="3633659" y="1926744"/>
                  </a:cubicBezTo>
                  <a:cubicBezTo>
                    <a:pt x="3643078" y="1948721"/>
                    <a:pt x="3643037" y="1973637"/>
                    <a:pt x="3647726" y="1997083"/>
                  </a:cubicBezTo>
                  <a:cubicBezTo>
                    <a:pt x="3652415" y="2048664"/>
                    <a:pt x="3650942" y="2101183"/>
                    <a:pt x="3661794" y="2151827"/>
                  </a:cubicBezTo>
                  <a:cubicBezTo>
                    <a:pt x="3665337" y="2168359"/>
                    <a:pt x="3683993" y="2178199"/>
                    <a:pt x="3689929" y="2194030"/>
                  </a:cubicBezTo>
                  <a:cubicBezTo>
                    <a:pt x="3698325" y="2216418"/>
                    <a:pt x="3691695" y="2243866"/>
                    <a:pt x="3703997" y="2264369"/>
                  </a:cubicBezTo>
                  <a:cubicBezTo>
                    <a:pt x="3721057" y="2292802"/>
                    <a:pt x="3774336" y="2334707"/>
                    <a:pt x="3774336" y="2334707"/>
                  </a:cubicBezTo>
                  <a:cubicBezTo>
                    <a:pt x="3778844" y="2352742"/>
                    <a:pt x="3792378" y="2412995"/>
                    <a:pt x="3802471" y="2433181"/>
                  </a:cubicBezTo>
                  <a:cubicBezTo>
                    <a:pt x="3810032" y="2448303"/>
                    <a:pt x="3823739" y="2459934"/>
                    <a:pt x="3830606" y="2475384"/>
                  </a:cubicBezTo>
                  <a:cubicBezTo>
                    <a:pt x="3841904" y="2500804"/>
                    <a:pt x="3866513" y="2581430"/>
                    <a:pt x="3872809" y="2616061"/>
                  </a:cubicBezTo>
                  <a:cubicBezTo>
                    <a:pt x="3878740" y="2648684"/>
                    <a:pt x="3879421" y="2682226"/>
                    <a:pt x="3886877" y="2714535"/>
                  </a:cubicBezTo>
                  <a:cubicBezTo>
                    <a:pt x="3893546" y="2743433"/>
                    <a:pt x="3915012" y="2798941"/>
                    <a:pt x="3915012" y="2798941"/>
                  </a:cubicBezTo>
                  <a:cubicBezTo>
                    <a:pt x="3919701" y="2831766"/>
                    <a:pt x="3922577" y="2864901"/>
                    <a:pt x="3929080" y="2897415"/>
                  </a:cubicBezTo>
                  <a:cubicBezTo>
                    <a:pt x="3931988" y="2911956"/>
                    <a:pt x="3940240" y="2925077"/>
                    <a:pt x="3943148" y="2939618"/>
                  </a:cubicBezTo>
                  <a:cubicBezTo>
                    <a:pt x="3949651" y="2972132"/>
                    <a:pt x="3952527" y="3005267"/>
                    <a:pt x="3957216" y="3038092"/>
                  </a:cubicBezTo>
                  <a:cubicBezTo>
                    <a:pt x="3961905" y="3141255"/>
                    <a:pt x="3963048" y="3244640"/>
                    <a:pt x="3971283" y="3347581"/>
                  </a:cubicBezTo>
                  <a:cubicBezTo>
                    <a:pt x="3972465" y="3362362"/>
                    <a:pt x="3995836" y="3379299"/>
                    <a:pt x="3985351" y="3389784"/>
                  </a:cubicBezTo>
                  <a:cubicBezTo>
                    <a:pt x="3974866" y="3400269"/>
                    <a:pt x="3956411" y="3382348"/>
                    <a:pt x="3943148" y="3375716"/>
                  </a:cubicBezTo>
                  <a:cubicBezTo>
                    <a:pt x="3928026" y="3368155"/>
                    <a:pt x="3914147" y="3358143"/>
                    <a:pt x="3900945" y="3347581"/>
                  </a:cubicBezTo>
                  <a:cubicBezTo>
                    <a:pt x="3890588" y="3339296"/>
                    <a:pt x="3885513" y="3323257"/>
                    <a:pt x="3872809" y="3319446"/>
                  </a:cubicBezTo>
                  <a:cubicBezTo>
                    <a:pt x="3836598" y="3308583"/>
                    <a:pt x="3797782" y="3310067"/>
                    <a:pt x="3760268" y="3305378"/>
                  </a:cubicBezTo>
                  <a:cubicBezTo>
                    <a:pt x="3758925" y="3301349"/>
                    <a:pt x="3737934" y="3209588"/>
                    <a:pt x="3703997" y="3235040"/>
                  </a:cubicBezTo>
                  <a:cubicBezTo>
                    <a:pt x="3684869" y="3249386"/>
                    <a:pt x="3694618" y="3281932"/>
                    <a:pt x="3689929" y="3305378"/>
                  </a:cubicBezTo>
                  <a:cubicBezTo>
                    <a:pt x="3611885" y="3253349"/>
                    <a:pt x="3673594" y="3275699"/>
                    <a:pt x="3633659" y="3347581"/>
                  </a:cubicBezTo>
                  <a:cubicBezTo>
                    <a:pt x="3620777" y="3370769"/>
                    <a:pt x="3577388" y="3403852"/>
                    <a:pt x="3577388" y="3403852"/>
                  </a:cubicBezTo>
                  <a:cubicBezTo>
                    <a:pt x="3586766" y="3417920"/>
                    <a:pt x="3597962" y="3430933"/>
                    <a:pt x="3605523" y="3446055"/>
                  </a:cubicBezTo>
                  <a:cubicBezTo>
                    <a:pt x="3612155" y="3459318"/>
                    <a:pt x="3611366" y="3475920"/>
                    <a:pt x="3619591" y="3488258"/>
                  </a:cubicBezTo>
                  <a:cubicBezTo>
                    <a:pt x="3630627" y="3504811"/>
                    <a:pt x="3647726" y="3516393"/>
                    <a:pt x="3661794" y="3530461"/>
                  </a:cubicBezTo>
                  <a:cubicBezTo>
                    <a:pt x="3666483" y="3553907"/>
                    <a:pt x="3665169" y="3579414"/>
                    <a:pt x="3675862" y="3600800"/>
                  </a:cubicBezTo>
                  <a:cubicBezTo>
                    <a:pt x="3684759" y="3618594"/>
                    <a:pt x="3705329" y="3627719"/>
                    <a:pt x="3718065" y="3643003"/>
                  </a:cubicBezTo>
                  <a:cubicBezTo>
                    <a:pt x="3728889" y="3655991"/>
                    <a:pt x="3736822" y="3671138"/>
                    <a:pt x="3746200" y="3685206"/>
                  </a:cubicBezTo>
                  <a:cubicBezTo>
                    <a:pt x="3741511" y="3708652"/>
                    <a:pt x="3753518" y="3744851"/>
                    <a:pt x="3732132" y="3755544"/>
                  </a:cubicBezTo>
                  <a:cubicBezTo>
                    <a:pt x="3714338" y="3764441"/>
                    <a:pt x="3705213" y="3726077"/>
                    <a:pt x="3689929" y="3713341"/>
                  </a:cubicBezTo>
                  <a:cubicBezTo>
                    <a:pt x="3676941" y="3702517"/>
                    <a:pt x="3661794" y="3694584"/>
                    <a:pt x="3647726" y="3685206"/>
                  </a:cubicBezTo>
                  <a:cubicBezTo>
                    <a:pt x="3599713" y="3541165"/>
                    <a:pt x="3647576" y="3642814"/>
                    <a:pt x="3591456" y="3572664"/>
                  </a:cubicBezTo>
                  <a:cubicBezTo>
                    <a:pt x="3580894" y="3559462"/>
                    <a:pt x="3577657" y="3539422"/>
                    <a:pt x="3563320" y="3530461"/>
                  </a:cubicBezTo>
                  <a:cubicBezTo>
                    <a:pt x="3538171" y="3514743"/>
                    <a:pt x="3478914" y="3502326"/>
                    <a:pt x="3478914" y="3502326"/>
                  </a:cubicBezTo>
                  <a:cubicBezTo>
                    <a:pt x="3474225" y="3488258"/>
                    <a:pt x="3468920" y="3474381"/>
                    <a:pt x="3464846" y="3460123"/>
                  </a:cubicBezTo>
                  <a:cubicBezTo>
                    <a:pt x="3459535" y="3441533"/>
                    <a:pt x="3459425" y="3421145"/>
                    <a:pt x="3450779" y="3403852"/>
                  </a:cubicBezTo>
                  <a:cubicBezTo>
                    <a:pt x="3440756" y="3383806"/>
                    <a:pt x="3395350" y="3357521"/>
                    <a:pt x="3380440" y="3347581"/>
                  </a:cubicBezTo>
                  <a:cubicBezTo>
                    <a:pt x="3375751" y="3328824"/>
                    <a:pt x="3378450" y="3306407"/>
                    <a:pt x="3366372" y="3291310"/>
                  </a:cubicBezTo>
                  <a:cubicBezTo>
                    <a:pt x="3357109" y="3279731"/>
                    <a:pt x="3337432" y="3283875"/>
                    <a:pt x="3324169" y="3277243"/>
                  </a:cubicBezTo>
                  <a:cubicBezTo>
                    <a:pt x="3309047" y="3269682"/>
                    <a:pt x="3296034" y="3258486"/>
                    <a:pt x="3281966" y="3249107"/>
                  </a:cubicBezTo>
                  <a:cubicBezTo>
                    <a:pt x="3272588" y="3235039"/>
                    <a:pt x="3255128" y="3223761"/>
                    <a:pt x="3253831" y="3206904"/>
                  </a:cubicBezTo>
                  <a:cubicBezTo>
                    <a:pt x="3247031" y="3118505"/>
                    <a:pt x="3260027" y="3089843"/>
                    <a:pt x="3281966" y="3024024"/>
                  </a:cubicBezTo>
                  <a:cubicBezTo>
                    <a:pt x="3271972" y="2904087"/>
                    <a:pt x="3306611" y="2880554"/>
                    <a:pt x="3239763" y="2827076"/>
                  </a:cubicBezTo>
                  <a:cubicBezTo>
                    <a:pt x="3226561" y="2816514"/>
                    <a:pt x="3211628" y="2808319"/>
                    <a:pt x="3197560" y="2798941"/>
                  </a:cubicBezTo>
                  <a:lnTo>
                    <a:pt x="3141289" y="2630129"/>
                  </a:lnTo>
                  <a:cubicBezTo>
                    <a:pt x="3136600" y="2616061"/>
                    <a:pt x="3139560" y="2596151"/>
                    <a:pt x="3127222" y="2587926"/>
                  </a:cubicBezTo>
                  <a:cubicBezTo>
                    <a:pt x="3099087" y="2569169"/>
                    <a:pt x="3066727" y="2555565"/>
                    <a:pt x="3042816" y="2531655"/>
                  </a:cubicBezTo>
                  <a:cubicBezTo>
                    <a:pt x="3002724" y="2491565"/>
                    <a:pt x="3025716" y="2510877"/>
                    <a:pt x="2972477" y="2475384"/>
                  </a:cubicBezTo>
                  <a:cubicBezTo>
                    <a:pt x="2953458" y="2494404"/>
                    <a:pt x="2926622" y="2512853"/>
                    <a:pt x="2930274" y="2545723"/>
                  </a:cubicBezTo>
                  <a:cubicBezTo>
                    <a:pt x="2938356" y="2618463"/>
                    <a:pt x="2990223" y="2661944"/>
                    <a:pt x="2930274" y="2601993"/>
                  </a:cubicBezTo>
                  <a:cubicBezTo>
                    <a:pt x="2925585" y="2583236"/>
                    <a:pt x="2916206" y="2565057"/>
                    <a:pt x="2916206" y="2545723"/>
                  </a:cubicBezTo>
                  <a:cubicBezTo>
                    <a:pt x="2916206" y="2530894"/>
                    <a:pt x="2923642" y="2574663"/>
                    <a:pt x="2930274" y="2587926"/>
                  </a:cubicBezTo>
                  <a:cubicBezTo>
                    <a:pt x="2937835" y="2603048"/>
                    <a:pt x="2950848" y="2615007"/>
                    <a:pt x="2958409" y="2630129"/>
                  </a:cubicBezTo>
                  <a:cubicBezTo>
                    <a:pt x="2965041" y="2643392"/>
                    <a:pt x="2986245" y="2666825"/>
                    <a:pt x="2972477" y="2672332"/>
                  </a:cubicBezTo>
                  <a:cubicBezTo>
                    <a:pt x="2945994" y="2682925"/>
                    <a:pt x="2916206" y="2662953"/>
                    <a:pt x="2888071" y="2658264"/>
                  </a:cubicBezTo>
                  <a:cubicBezTo>
                    <a:pt x="2883382" y="2644196"/>
                    <a:pt x="2876911" y="2630602"/>
                    <a:pt x="2874003" y="2616061"/>
                  </a:cubicBezTo>
                  <a:cubicBezTo>
                    <a:pt x="2867500" y="2583547"/>
                    <a:pt x="2876996" y="2546020"/>
                    <a:pt x="2859936" y="2517587"/>
                  </a:cubicBezTo>
                  <a:cubicBezTo>
                    <a:pt x="2853112" y="2506214"/>
                    <a:pt x="2841179" y="2536344"/>
                    <a:pt x="2831800" y="2545723"/>
                  </a:cubicBezTo>
                  <a:cubicBezTo>
                    <a:pt x="2827111" y="2559791"/>
                    <a:pt x="2826995" y="2576347"/>
                    <a:pt x="2817732" y="2587926"/>
                  </a:cubicBezTo>
                  <a:cubicBezTo>
                    <a:pt x="2807170" y="2601128"/>
                    <a:pt x="2783917" y="2601381"/>
                    <a:pt x="2775529" y="2616061"/>
                  </a:cubicBezTo>
                  <a:cubicBezTo>
                    <a:pt x="2763666" y="2636821"/>
                    <a:pt x="2767261" y="2663203"/>
                    <a:pt x="2761462" y="2686400"/>
                  </a:cubicBezTo>
                  <a:cubicBezTo>
                    <a:pt x="2754639" y="2713693"/>
                    <a:pt x="2741263" y="2751553"/>
                    <a:pt x="2719259" y="2770806"/>
                  </a:cubicBezTo>
                  <a:cubicBezTo>
                    <a:pt x="2693811" y="2793073"/>
                    <a:pt x="2662988" y="2808319"/>
                    <a:pt x="2634852" y="2827076"/>
                  </a:cubicBezTo>
                  <a:lnTo>
                    <a:pt x="2592649" y="2855212"/>
                  </a:lnTo>
                  <a:cubicBezTo>
                    <a:pt x="2583271" y="2869280"/>
                    <a:pt x="2577716" y="2886853"/>
                    <a:pt x="2564514" y="2897415"/>
                  </a:cubicBezTo>
                  <a:cubicBezTo>
                    <a:pt x="2552935" y="2906678"/>
                    <a:pt x="2536900" y="2908830"/>
                    <a:pt x="2522311" y="2911483"/>
                  </a:cubicBezTo>
                  <a:cubicBezTo>
                    <a:pt x="2485115" y="2918246"/>
                    <a:pt x="2447283" y="2920861"/>
                    <a:pt x="2409769" y="2925550"/>
                  </a:cubicBezTo>
                  <a:cubicBezTo>
                    <a:pt x="2404621" y="2940994"/>
                    <a:pt x="2387662" y="3004214"/>
                    <a:pt x="2367566" y="3009956"/>
                  </a:cubicBezTo>
                  <a:cubicBezTo>
                    <a:pt x="2344576" y="3016525"/>
                    <a:pt x="2320674" y="3000578"/>
                    <a:pt x="2297228" y="2995889"/>
                  </a:cubicBezTo>
                  <a:cubicBezTo>
                    <a:pt x="2292539" y="2977132"/>
                    <a:pt x="2300453" y="2948265"/>
                    <a:pt x="2283160" y="2939618"/>
                  </a:cubicBezTo>
                  <a:cubicBezTo>
                    <a:pt x="2268038" y="2932057"/>
                    <a:pt x="2256079" y="2960192"/>
                    <a:pt x="2240957" y="2967753"/>
                  </a:cubicBezTo>
                  <a:cubicBezTo>
                    <a:pt x="2227694" y="2974385"/>
                    <a:pt x="2212822" y="2977132"/>
                    <a:pt x="2198754" y="2981821"/>
                  </a:cubicBezTo>
                  <a:cubicBezTo>
                    <a:pt x="2137794" y="2977132"/>
                    <a:pt x="2077014" y="2967753"/>
                    <a:pt x="2015874" y="2967753"/>
                  </a:cubicBezTo>
                  <a:cubicBezTo>
                    <a:pt x="1987351" y="2967753"/>
                    <a:pt x="1953125" y="2963258"/>
                    <a:pt x="1931468" y="2981821"/>
                  </a:cubicBezTo>
                  <a:cubicBezTo>
                    <a:pt x="1780234" y="3111451"/>
                    <a:pt x="2023346" y="3016846"/>
                    <a:pt x="1875197" y="3066227"/>
                  </a:cubicBezTo>
                  <a:cubicBezTo>
                    <a:pt x="1861129" y="3061538"/>
                    <a:pt x="1845709" y="3059789"/>
                    <a:pt x="1832994" y="3052160"/>
                  </a:cubicBezTo>
                  <a:cubicBezTo>
                    <a:pt x="1751328" y="3003160"/>
                    <a:pt x="1857180" y="3048210"/>
                    <a:pt x="1790791" y="2981821"/>
                  </a:cubicBezTo>
                  <a:cubicBezTo>
                    <a:pt x="1780306" y="2971336"/>
                    <a:pt x="1762656" y="2972442"/>
                    <a:pt x="1748588" y="2967753"/>
                  </a:cubicBezTo>
                  <a:cubicBezTo>
                    <a:pt x="1726300" y="2990041"/>
                    <a:pt x="1714774" y="3009956"/>
                    <a:pt x="1678249" y="3009956"/>
                  </a:cubicBezTo>
                  <a:cubicBezTo>
                    <a:pt x="1663420" y="3009956"/>
                    <a:pt x="1650114" y="3000578"/>
                    <a:pt x="1636046" y="2995889"/>
                  </a:cubicBezTo>
                  <a:cubicBezTo>
                    <a:pt x="1626668" y="2986510"/>
                    <a:pt x="1621093" y="2969218"/>
                    <a:pt x="1607911" y="2967753"/>
                  </a:cubicBezTo>
                  <a:cubicBezTo>
                    <a:pt x="1586701" y="2965396"/>
                    <a:pt x="1499775" y="2979619"/>
                    <a:pt x="1467234" y="2995889"/>
                  </a:cubicBezTo>
                  <a:cubicBezTo>
                    <a:pt x="1452112" y="3003450"/>
                    <a:pt x="1439099" y="3014646"/>
                    <a:pt x="1425031" y="3024024"/>
                  </a:cubicBezTo>
                  <a:cubicBezTo>
                    <a:pt x="1413966" y="3057218"/>
                    <a:pt x="1415011" y="3075053"/>
                    <a:pt x="1382828" y="3094363"/>
                  </a:cubicBezTo>
                  <a:cubicBezTo>
                    <a:pt x="1370113" y="3101992"/>
                    <a:pt x="1354693" y="3103741"/>
                    <a:pt x="1340625" y="3108430"/>
                  </a:cubicBezTo>
                  <a:cubicBezTo>
                    <a:pt x="1335936" y="3094362"/>
                    <a:pt x="1340187" y="3060386"/>
                    <a:pt x="1326557" y="3066227"/>
                  </a:cubicBezTo>
                  <a:cubicBezTo>
                    <a:pt x="1289985" y="3081901"/>
                    <a:pt x="1279898" y="3138050"/>
                    <a:pt x="1242151" y="3150633"/>
                  </a:cubicBezTo>
                  <a:lnTo>
                    <a:pt x="1199948" y="3164701"/>
                  </a:lnTo>
                  <a:cubicBezTo>
                    <a:pt x="1204637" y="3141255"/>
                    <a:pt x="1202153" y="3115123"/>
                    <a:pt x="1214016" y="3094363"/>
                  </a:cubicBezTo>
                  <a:cubicBezTo>
                    <a:pt x="1226850" y="3071904"/>
                    <a:pt x="1308838" y="3048687"/>
                    <a:pt x="1214016" y="3080295"/>
                  </a:cubicBezTo>
                  <a:cubicBezTo>
                    <a:pt x="1195259" y="3075606"/>
                    <a:pt x="1175038" y="3074873"/>
                    <a:pt x="1157745" y="3066227"/>
                  </a:cubicBezTo>
                  <a:cubicBezTo>
                    <a:pt x="1145882" y="3060296"/>
                    <a:pt x="1138988" y="3028713"/>
                    <a:pt x="1129609" y="3038092"/>
                  </a:cubicBezTo>
                  <a:cubicBezTo>
                    <a:pt x="1108638" y="3059063"/>
                    <a:pt x="1110852" y="3094363"/>
                    <a:pt x="1101474" y="3122498"/>
                  </a:cubicBezTo>
                  <a:cubicBezTo>
                    <a:pt x="1087803" y="3163512"/>
                    <a:pt x="1082717" y="3206904"/>
                    <a:pt x="1073339" y="3249107"/>
                  </a:cubicBezTo>
                  <a:cubicBezTo>
                    <a:pt x="975551" y="3216513"/>
                    <a:pt x="1055002" y="3257315"/>
                    <a:pt x="1017068" y="3080295"/>
                  </a:cubicBezTo>
                  <a:cubicBezTo>
                    <a:pt x="1007278" y="3034611"/>
                    <a:pt x="981667" y="3035670"/>
                    <a:pt x="946729" y="3024024"/>
                  </a:cubicBezTo>
                  <a:cubicBezTo>
                    <a:pt x="932661" y="3028713"/>
                    <a:pt x="911883" y="3025217"/>
                    <a:pt x="904526" y="3038092"/>
                  </a:cubicBezTo>
                  <a:cubicBezTo>
                    <a:pt x="863167" y="3110470"/>
                    <a:pt x="922305" y="3154343"/>
                    <a:pt x="862323" y="3094363"/>
                  </a:cubicBezTo>
                  <a:cubicBezTo>
                    <a:pt x="867012" y="3047471"/>
                    <a:pt x="867706" y="3000005"/>
                    <a:pt x="876391" y="2953686"/>
                  </a:cubicBezTo>
                  <a:cubicBezTo>
                    <a:pt x="881856" y="2924537"/>
                    <a:pt x="895148" y="2897415"/>
                    <a:pt x="904526" y="2869280"/>
                  </a:cubicBezTo>
                  <a:lnTo>
                    <a:pt x="918594" y="2827076"/>
                  </a:lnTo>
                  <a:cubicBezTo>
                    <a:pt x="904526" y="2822387"/>
                    <a:pt x="890649" y="2817083"/>
                    <a:pt x="876391" y="2813009"/>
                  </a:cubicBezTo>
                  <a:cubicBezTo>
                    <a:pt x="857801" y="2807698"/>
                    <a:pt x="826909" y="2817044"/>
                    <a:pt x="820120" y="2798941"/>
                  </a:cubicBezTo>
                  <a:cubicBezTo>
                    <a:pt x="808709" y="2768513"/>
                    <a:pt x="836035" y="2694928"/>
                    <a:pt x="848256" y="2658264"/>
                  </a:cubicBezTo>
                  <a:cubicBezTo>
                    <a:pt x="812894" y="2552179"/>
                    <a:pt x="860597" y="2682948"/>
                    <a:pt x="806052" y="2573858"/>
                  </a:cubicBezTo>
                  <a:cubicBezTo>
                    <a:pt x="769528" y="2500810"/>
                    <a:pt x="818806" y="2558475"/>
                    <a:pt x="763849" y="2503520"/>
                  </a:cubicBezTo>
                  <a:cubicBezTo>
                    <a:pt x="768538" y="2470695"/>
                    <a:pt x="777917" y="2438204"/>
                    <a:pt x="777917" y="2405046"/>
                  </a:cubicBezTo>
                  <a:cubicBezTo>
                    <a:pt x="777917" y="2390217"/>
                    <a:pt x="776724" y="2370200"/>
                    <a:pt x="763849" y="2362843"/>
                  </a:cubicBezTo>
                  <a:cubicBezTo>
                    <a:pt x="739084" y="2348691"/>
                    <a:pt x="707578" y="2353464"/>
                    <a:pt x="679443" y="2348775"/>
                  </a:cubicBezTo>
                  <a:cubicBezTo>
                    <a:pt x="684132" y="2315950"/>
                    <a:pt x="680044" y="2280601"/>
                    <a:pt x="693511" y="2250301"/>
                  </a:cubicBezTo>
                  <a:cubicBezTo>
                    <a:pt x="710825" y="2211346"/>
                    <a:pt x="863806" y="2216245"/>
                    <a:pt x="721646" y="2109624"/>
                  </a:cubicBezTo>
                  <a:cubicBezTo>
                    <a:pt x="680211" y="2078547"/>
                    <a:pt x="618483" y="2100245"/>
                    <a:pt x="566902" y="2095556"/>
                  </a:cubicBezTo>
                  <a:cubicBezTo>
                    <a:pt x="576280" y="2081488"/>
                    <a:pt x="583082" y="2065308"/>
                    <a:pt x="595037" y="2053353"/>
                  </a:cubicBezTo>
                  <a:cubicBezTo>
                    <a:pt x="606992" y="2041398"/>
                    <a:pt x="624038" y="2035780"/>
                    <a:pt x="637240" y="2025218"/>
                  </a:cubicBezTo>
                  <a:cubicBezTo>
                    <a:pt x="647597" y="2016933"/>
                    <a:pt x="655997" y="2006461"/>
                    <a:pt x="665376" y="1997083"/>
                  </a:cubicBezTo>
                  <a:cubicBezTo>
                    <a:pt x="564280" y="1895987"/>
                    <a:pt x="736533" y="2058590"/>
                    <a:pt x="580969" y="1954880"/>
                  </a:cubicBezTo>
                  <a:cubicBezTo>
                    <a:pt x="531594" y="1921963"/>
                    <a:pt x="512239" y="1886953"/>
                    <a:pt x="482496" y="1842338"/>
                  </a:cubicBezTo>
                  <a:cubicBezTo>
                    <a:pt x="489161" y="1782349"/>
                    <a:pt x="469307" y="1720828"/>
                    <a:pt x="524699" y="1687593"/>
                  </a:cubicBezTo>
                  <a:cubicBezTo>
                    <a:pt x="537414" y="1679964"/>
                    <a:pt x="552834" y="1678215"/>
                    <a:pt x="566902" y="1673526"/>
                  </a:cubicBezTo>
                  <a:cubicBezTo>
                    <a:pt x="576618" y="1663809"/>
                    <a:pt x="626398" y="1617706"/>
                    <a:pt x="623172" y="1603187"/>
                  </a:cubicBezTo>
                  <a:cubicBezTo>
                    <a:pt x="615837" y="1570178"/>
                    <a:pt x="566902" y="1518781"/>
                    <a:pt x="566902" y="1518781"/>
                  </a:cubicBezTo>
                  <a:cubicBezTo>
                    <a:pt x="571591" y="1500024"/>
                    <a:pt x="568891" y="1477608"/>
                    <a:pt x="580969" y="1462510"/>
                  </a:cubicBezTo>
                  <a:cubicBezTo>
                    <a:pt x="590232" y="1450931"/>
                    <a:pt x="637430" y="1452517"/>
                    <a:pt x="623172" y="1448443"/>
                  </a:cubicBezTo>
                  <a:cubicBezTo>
                    <a:pt x="577859" y="1435497"/>
                    <a:pt x="529388" y="1439064"/>
                    <a:pt x="482496" y="1434375"/>
                  </a:cubicBezTo>
                  <a:cubicBezTo>
                    <a:pt x="468428" y="1429686"/>
                    <a:pt x="454598" y="1424209"/>
                    <a:pt x="440292" y="1420307"/>
                  </a:cubicBezTo>
                  <a:cubicBezTo>
                    <a:pt x="402986" y="1410133"/>
                    <a:pt x="327751" y="1392172"/>
                    <a:pt x="327751" y="1392172"/>
                  </a:cubicBezTo>
                  <a:cubicBezTo>
                    <a:pt x="313683" y="1382793"/>
                    <a:pt x="300670" y="1371597"/>
                    <a:pt x="285548" y="1364036"/>
                  </a:cubicBezTo>
                  <a:cubicBezTo>
                    <a:pt x="272285" y="1357404"/>
                    <a:pt x="256308" y="1357170"/>
                    <a:pt x="243345" y="1349969"/>
                  </a:cubicBezTo>
                  <a:cubicBezTo>
                    <a:pt x="213786" y="1333547"/>
                    <a:pt x="182850" y="1317608"/>
                    <a:pt x="158939" y="1293698"/>
                  </a:cubicBezTo>
                  <a:cubicBezTo>
                    <a:pt x="149560" y="1284320"/>
                    <a:pt x="142176" y="1272387"/>
                    <a:pt x="130803" y="1265563"/>
                  </a:cubicBezTo>
                  <a:cubicBezTo>
                    <a:pt x="118087" y="1257934"/>
                    <a:pt x="102230" y="1257336"/>
                    <a:pt x="88600" y="1251495"/>
                  </a:cubicBezTo>
                  <a:cubicBezTo>
                    <a:pt x="69325" y="1243234"/>
                    <a:pt x="51086" y="1232738"/>
                    <a:pt x="32329" y="1223360"/>
                  </a:cubicBezTo>
                  <a:cubicBezTo>
                    <a:pt x="22951" y="1213981"/>
                    <a:pt x="0" y="1207807"/>
                    <a:pt x="4194" y="1195224"/>
                  </a:cubicBezTo>
                  <a:cubicBezTo>
                    <a:pt x="8883" y="1181156"/>
                    <a:pt x="33134" y="1187788"/>
                    <a:pt x="46397" y="1181156"/>
                  </a:cubicBezTo>
                  <a:cubicBezTo>
                    <a:pt x="61519" y="1173595"/>
                    <a:pt x="75763" y="1164024"/>
                    <a:pt x="88600" y="1153021"/>
                  </a:cubicBezTo>
                  <a:cubicBezTo>
                    <a:pt x="108740" y="1135758"/>
                    <a:pt x="144871" y="1096750"/>
                    <a:pt x="144871" y="1096750"/>
                  </a:cubicBezTo>
                  <a:cubicBezTo>
                    <a:pt x="149560" y="1073304"/>
                    <a:pt x="150543" y="1048800"/>
                    <a:pt x="158939" y="1026412"/>
                  </a:cubicBezTo>
                  <a:cubicBezTo>
                    <a:pt x="169587" y="998019"/>
                    <a:pt x="194609" y="976674"/>
                    <a:pt x="215209" y="956073"/>
                  </a:cubicBezTo>
                  <a:cubicBezTo>
                    <a:pt x="222874" y="933079"/>
                    <a:pt x="234448" y="886019"/>
                    <a:pt x="257412" y="871667"/>
                  </a:cubicBezTo>
                  <a:cubicBezTo>
                    <a:pt x="280241" y="857399"/>
                    <a:pt x="365147" y="837700"/>
                    <a:pt x="398089" y="829464"/>
                  </a:cubicBezTo>
                  <a:cubicBezTo>
                    <a:pt x="430914" y="730990"/>
                    <a:pt x="398090" y="754437"/>
                    <a:pt x="468428" y="730990"/>
                  </a:cubicBezTo>
                  <a:cubicBezTo>
                    <a:pt x="493240" y="733471"/>
                    <a:pt x="618814" y="739171"/>
                    <a:pt x="665376" y="759126"/>
                  </a:cubicBezTo>
                  <a:cubicBezTo>
                    <a:pt x="744641" y="793096"/>
                    <a:pt x="668416" y="801329"/>
                    <a:pt x="791985" y="801329"/>
                  </a:cubicBezTo>
                  <a:cubicBezTo>
                    <a:pt x="815896" y="801329"/>
                    <a:pt x="745092" y="791950"/>
                    <a:pt x="721646" y="787261"/>
                  </a:cubicBezTo>
                  <a:cubicBezTo>
                    <a:pt x="712268" y="773193"/>
                    <a:pt x="697960" y="761369"/>
                    <a:pt x="693511" y="745058"/>
                  </a:cubicBezTo>
                  <a:cubicBezTo>
                    <a:pt x="659011" y="618557"/>
                    <a:pt x="724203" y="632516"/>
                    <a:pt x="637240" y="632516"/>
                  </a:cubicBezTo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57600" y="4800600"/>
              <a:ext cx="4495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36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বাংলাদেশের জনসংখ্যা প্রায় ১৪ কোটি ৬৬ লক্ষ</a:t>
              </a:r>
              <a:endPara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657600" y="1143000"/>
            <a:ext cx="4495800" cy="5410200"/>
            <a:chOff x="3657600" y="1143000"/>
            <a:chExt cx="4495800" cy="5410200"/>
          </a:xfrm>
        </p:grpSpPr>
        <p:sp>
          <p:nvSpPr>
            <p:cNvPr id="35" name="Rectangle 34"/>
            <p:cNvSpPr/>
            <p:nvPr/>
          </p:nvSpPr>
          <p:spPr>
            <a:xfrm>
              <a:off x="3657600" y="1143000"/>
              <a:ext cx="4495800" cy="54102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57600" y="5816025"/>
              <a:ext cx="449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বিশ্বের সবচেয়ে ঘনবসতিপূর্ণদেশ</a:t>
              </a:r>
              <a:endPara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074084" y="1295400"/>
              <a:ext cx="3698316" cy="4648200"/>
              <a:chOff x="3200400" y="1371600"/>
              <a:chExt cx="3698316" cy="4191000"/>
            </a:xfrm>
          </p:grpSpPr>
          <p:pic>
            <p:nvPicPr>
              <p:cNvPr id="39" name="Picture 38" descr="map_of_b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200400" y="1371600"/>
                <a:ext cx="3698316" cy="4191000"/>
              </a:xfrm>
              <a:prstGeom prst="rect">
                <a:avLst/>
              </a:prstGeom>
            </p:spPr>
          </p:pic>
          <p:pic>
            <p:nvPicPr>
              <p:cNvPr id="40" name="Picture 4" descr="people of china 5.jpg"/>
              <p:cNvPicPr>
                <a:picLocks noChangeAspect="1"/>
              </p:cNvPicPr>
              <p:nvPr/>
            </p:nvPicPr>
            <p:blipFill>
              <a:blip r:embed="rId5"/>
              <a:srcRect l="-5556" b="48345"/>
              <a:stretch>
                <a:fillRect/>
              </a:stretch>
            </p:blipFill>
            <p:spPr>
              <a:xfrm>
                <a:off x="3657600" y="2514600"/>
                <a:ext cx="1730828" cy="83820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1" name="Picture 4" descr="people of china 5.jpg"/>
              <p:cNvPicPr>
                <a:picLocks noChangeAspect="1"/>
              </p:cNvPicPr>
              <p:nvPr/>
            </p:nvPicPr>
            <p:blipFill>
              <a:blip r:embed="rId5"/>
              <a:srcRect l="-5556" b="48345"/>
              <a:stretch>
                <a:fillRect/>
              </a:stretch>
            </p:blipFill>
            <p:spPr>
              <a:xfrm>
                <a:off x="3810000" y="2667000"/>
                <a:ext cx="1730828" cy="83820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2" name="Picture 4" descr="people of china 5.jpg"/>
              <p:cNvPicPr>
                <a:picLocks noChangeAspect="1"/>
              </p:cNvPicPr>
              <p:nvPr/>
            </p:nvPicPr>
            <p:blipFill>
              <a:blip r:embed="rId5"/>
              <a:srcRect l="-5556" b="48345"/>
              <a:stretch>
                <a:fillRect/>
              </a:stretch>
            </p:blipFill>
            <p:spPr>
              <a:xfrm>
                <a:off x="3810000" y="3048000"/>
                <a:ext cx="1730828" cy="83820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3" name="Picture 4" descr="people of china 5.jpg"/>
              <p:cNvPicPr>
                <a:picLocks noChangeAspect="1"/>
              </p:cNvPicPr>
              <p:nvPr/>
            </p:nvPicPr>
            <p:blipFill>
              <a:blip r:embed="rId5"/>
              <a:srcRect l="-5556" b="48345"/>
              <a:stretch>
                <a:fillRect/>
              </a:stretch>
            </p:blipFill>
            <p:spPr>
              <a:xfrm>
                <a:off x="4572000" y="2133600"/>
                <a:ext cx="1730828" cy="83820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4" name="Picture 4" descr="people of china 5.jpg"/>
              <p:cNvPicPr>
                <a:picLocks noChangeAspect="1"/>
              </p:cNvPicPr>
              <p:nvPr/>
            </p:nvPicPr>
            <p:blipFill>
              <a:blip r:embed="rId5"/>
              <a:srcRect l="-5556" b="48345"/>
              <a:stretch>
                <a:fillRect/>
              </a:stretch>
            </p:blipFill>
            <p:spPr>
              <a:xfrm>
                <a:off x="4114800" y="3810000"/>
                <a:ext cx="1219200" cy="83820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5" name="Picture 4" descr="people of china 5.jpg"/>
              <p:cNvPicPr>
                <a:picLocks noChangeAspect="1"/>
              </p:cNvPicPr>
              <p:nvPr/>
            </p:nvPicPr>
            <p:blipFill>
              <a:blip r:embed="rId5"/>
              <a:srcRect l="-5556" b="48345"/>
              <a:stretch>
                <a:fillRect/>
              </a:stretch>
            </p:blipFill>
            <p:spPr>
              <a:xfrm>
                <a:off x="3733800" y="1676400"/>
                <a:ext cx="740228" cy="83820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6" name="Picture 4" descr="people of china 5.jpg"/>
              <p:cNvPicPr>
                <a:picLocks noChangeAspect="1"/>
              </p:cNvPicPr>
              <p:nvPr/>
            </p:nvPicPr>
            <p:blipFill>
              <a:blip r:embed="rId5"/>
              <a:srcRect l="-5556" b="48345"/>
              <a:stretch>
                <a:fillRect/>
              </a:stretch>
            </p:blipFill>
            <p:spPr>
              <a:xfrm>
                <a:off x="3429000" y="2362200"/>
                <a:ext cx="1730828" cy="83820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7" name="Picture 4" descr="people of china 5.jpg"/>
              <p:cNvPicPr>
                <a:picLocks noChangeAspect="1"/>
              </p:cNvPicPr>
              <p:nvPr/>
            </p:nvPicPr>
            <p:blipFill>
              <a:blip r:embed="rId5"/>
              <a:srcRect l="-5556" b="48345"/>
              <a:stretch>
                <a:fillRect/>
              </a:stretch>
            </p:blipFill>
            <p:spPr>
              <a:xfrm>
                <a:off x="4038600" y="3429000"/>
                <a:ext cx="1730828" cy="83820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8" name="Picture 4" descr="people of china 5.jpg"/>
              <p:cNvPicPr>
                <a:picLocks noChangeAspect="1"/>
              </p:cNvPicPr>
              <p:nvPr/>
            </p:nvPicPr>
            <p:blipFill>
              <a:blip r:embed="rId5"/>
              <a:srcRect l="-5556" b="48345"/>
              <a:stretch>
                <a:fillRect/>
              </a:stretch>
            </p:blipFill>
            <p:spPr>
              <a:xfrm>
                <a:off x="3962400" y="3733800"/>
                <a:ext cx="1883228" cy="91200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9" name="Picture 4" descr="people of china 5.jpg"/>
              <p:cNvPicPr>
                <a:picLocks noChangeAspect="1"/>
              </p:cNvPicPr>
              <p:nvPr/>
            </p:nvPicPr>
            <p:blipFill>
              <a:blip r:embed="rId5"/>
              <a:srcRect l="-5556" b="48345"/>
              <a:stretch>
                <a:fillRect/>
              </a:stretch>
            </p:blipFill>
            <p:spPr>
              <a:xfrm>
                <a:off x="5867400" y="3733800"/>
                <a:ext cx="816428" cy="68580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0" name="Picture 4" descr="people of china 5.jpg"/>
              <p:cNvPicPr>
                <a:picLocks noChangeAspect="1"/>
              </p:cNvPicPr>
              <p:nvPr/>
            </p:nvPicPr>
            <p:blipFill>
              <a:blip r:embed="rId5"/>
              <a:srcRect l="-5556" b="48345"/>
              <a:stretch>
                <a:fillRect/>
              </a:stretch>
            </p:blipFill>
            <p:spPr>
              <a:xfrm>
                <a:off x="4114800" y="2590800"/>
                <a:ext cx="1730828" cy="83820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1" name="Picture 4" descr="people of china 5.jpg"/>
              <p:cNvPicPr>
                <a:picLocks noChangeAspect="1"/>
              </p:cNvPicPr>
              <p:nvPr/>
            </p:nvPicPr>
            <p:blipFill>
              <a:blip r:embed="rId5"/>
              <a:srcRect l="-5556" b="48345"/>
              <a:stretch>
                <a:fillRect/>
              </a:stretch>
            </p:blipFill>
            <p:spPr>
              <a:xfrm>
                <a:off x="6019800" y="4343400"/>
                <a:ext cx="816428" cy="53340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58" name="Group 57"/>
          <p:cNvGrpSpPr/>
          <p:nvPr/>
        </p:nvGrpSpPr>
        <p:grpSpPr>
          <a:xfrm>
            <a:off x="3505200" y="1143000"/>
            <a:ext cx="4572000" cy="5410200"/>
            <a:chOff x="3505200" y="1143000"/>
            <a:chExt cx="4572000" cy="5410200"/>
          </a:xfrm>
        </p:grpSpPr>
        <p:pic>
          <p:nvPicPr>
            <p:cNvPr id="55" name="Picture 54" descr="jute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97166" y="1143000"/>
              <a:ext cx="4480034" cy="541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0" y="3733800"/>
              <a:ext cx="2651322" cy="279861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7" name="TextBox 56"/>
            <p:cNvSpPr txBox="1"/>
            <p:nvPr/>
          </p:nvSpPr>
          <p:spPr>
            <a:xfrm>
              <a:off x="3505200" y="1219200"/>
              <a:ext cx="449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প্রধান পেশা কৃষি</a:t>
              </a:r>
              <a:endPara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581400" y="1143000"/>
            <a:ext cx="4572000" cy="5420618"/>
            <a:chOff x="3581400" y="1143000"/>
            <a:chExt cx="4572000" cy="5420618"/>
          </a:xfrm>
        </p:grpSpPr>
        <p:pic>
          <p:nvPicPr>
            <p:cNvPr id="59" name="Picture 58" descr="2010-07-05__letter2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81400" y="1143000"/>
              <a:ext cx="4572000" cy="541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0" name="TextBox 59"/>
            <p:cNvSpPr txBox="1"/>
            <p:nvPr/>
          </p:nvSpPr>
          <p:spPr>
            <a:xfrm>
              <a:off x="3581400" y="5486400"/>
              <a:ext cx="4572000" cy="107721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অর্থনীতির উন্নতির প্রধান অন্তরায় দ্রুত ও অপরিকল্পিত জনসংখ্যা বৃদ্ধি</a:t>
              </a:r>
              <a:endPara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3" name="Rounded Rectangle 52"/>
          <p:cNvSpPr/>
          <p:nvPr/>
        </p:nvSpPr>
        <p:spPr>
          <a:xfrm>
            <a:off x="228600" y="76200"/>
            <a:ext cx="8610600" cy="6629400"/>
          </a:xfrm>
          <a:prstGeom prst="roundRect">
            <a:avLst/>
          </a:prstGeom>
          <a:noFill/>
          <a:ln w="127000"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33400" y="2362200"/>
            <a:ext cx="8077200" cy="1295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বাংলাদেশের সর্বোচ্চ পর্বত শৃঙ্গের নাম কি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7685966" y="4191000"/>
            <a:ext cx="615352" cy="533400"/>
          </a:xfrm>
          <a:prstGeom prst="mathMultiply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8013644" y="5576602"/>
            <a:ext cx="300585" cy="639688"/>
          </a:xfrm>
          <a:prstGeom prst="halfFra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" y="3956010"/>
            <a:ext cx="3124200" cy="8445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কেউক্রাডাং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4648200" y="4038600"/>
            <a:ext cx="2743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নীলগিরি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533400" y="5585584"/>
            <a:ext cx="3048000" cy="7390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এভারেস্ট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4724400" y="5585584"/>
            <a:ext cx="2743200" cy="7390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বিজয়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804248" y="4191000"/>
            <a:ext cx="615352" cy="533400"/>
          </a:xfrm>
          <a:prstGeom prst="mathMultiply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875966" y="5867400"/>
            <a:ext cx="615352" cy="533400"/>
          </a:xfrm>
          <a:prstGeom prst="mathMultiply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09800" y="533400"/>
            <a:ext cx="2667000" cy="6096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8600" y="76200"/>
            <a:ext cx="8610600" cy="6629400"/>
          </a:xfrm>
          <a:prstGeom prst="roundRect">
            <a:avLst/>
          </a:prstGeom>
          <a:noFill/>
          <a:ln w="127000"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81600" y="1295400"/>
            <a:ext cx="3294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উত্তর পাশে টিক চিহ্ন দাও।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62000" y="1143000"/>
            <a:ext cx="7315200" cy="2743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বাংলাদেশের প্রতিবেশী দেশ-</a:t>
            </a:r>
          </a:p>
          <a:p>
            <a:pPr lvl="0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ভারত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মায়ানমার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নেপাল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</a:t>
            </a:r>
          </a:p>
        </p:txBody>
      </p:sp>
      <p:sp>
        <p:nvSpPr>
          <p:cNvPr id="23" name="Multiply 22"/>
          <p:cNvSpPr/>
          <p:nvPr/>
        </p:nvSpPr>
        <p:spPr>
          <a:xfrm>
            <a:off x="7539318" y="4199966"/>
            <a:ext cx="537882" cy="762000"/>
          </a:xfrm>
          <a:prstGeom prst="mathMultiply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655737" y="5782448"/>
            <a:ext cx="429407" cy="559155"/>
          </a:xfrm>
          <a:prstGeom prst="halfFrame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19200" y="4267200"/>
            <a:ext cx="22098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257800" y="4343399"/>
            <a:ext cx="2133600" cy="6000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295400" y="5714999"/>
            <a:ext cx="2057400" cy="6000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257800" y="5791199"/>
            <a:ext cx="2057400" cy="6000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657600" y="4199966"/>
            <a:ext cx="537882" cy="762000"/>
          </a:xfrm>
          <a:prstGeom prst="mathMultiply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729318" y="5715000"/>
            <a:ext cx="537882" cy="762000"/>
          </a:xfrm>
          <a:prstGeom prst="mathMultiply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28600" y="76200"/>
            <a:ext cx="8610600" cy="6629400"/>
          </a:xfrm>
          <a:prstGeom prst="roundRect">
            <a:avLst/>
          </a:prstGeom>
          <a:noFill/>
          <a:ln w="127000"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62000" y="762000"/>
            <a:ext cx="7315200" cy="426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 ভালো করে দেখে নিচের প্রশ্নটির উত্তর দাও।</a:t>
            </a:r>
          </a:p>
          <a:p>
            <a:pPr algn="just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চিত্রের বনভূমিটির মালিকানাধীন রাষ্ট্র- </a:t>
            </a:r>
          </a:p>
        </p:txBody>
      </p:sp>
      <p:sp>
        <p:nvSpPr>
          <p:cNvPr id="23" name="Multiply 22"/>
          <p:cNvSpPr/>
          <p:nvPr/>
        </p:nvSpPr>
        <p:spPr>
          <a:xfrm>
            <a:off x="7539318" y="5410200"/>
            <a:ext cx="461682" cy="4572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760753" y="5914675"/>
            <a:ext cx="257644" cy="479941"/>
          </a:xfrm>
          <a:prstGeom prst="halfFra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8200" y="5257800"/>
            <a:ext cx="2438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 ভারত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257800" y="5334000"/>
            <a:ext cx="21336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বাংলাদেশ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838200" y="6019800"/>
            <a:ext cx="2438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পাকিস্তান</a:t>
            </a:r>
            <a:endParaRPr lang="en-US" sz="2800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5334000" y="6019800"/>
            <a:ext cx="2057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ক ও খ উভয়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657600" y="5257800"/>
            <a:ext cx="461682" cy="4572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729318" y="6096000"/>
            <a:ext cx="461682" cy="4572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814513" y="1219200"/>
            <a:ext cx="4814887" cy="3245230"/>
            <a:chOff x="2286000" y="1219200"/>
            <a:chExt cx="4129087" cy="3245230"/>
          </a:xfrm>
        </p:grpSpPr>
        <p:pic>
          <p:nvPicPr>
            <p:cNvPr id="15" name="Picture 14" descr="Sundarban dee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0" y="1219200"/>
              <a:ext cx="4129087" cy="32452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4648200" y="152400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সুন্দরবন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228600" y="76200"/>
            <a:ext cx="8610600" cy="6629400"/>
          </a:xfrm>
          <a:prstGeom prst="roundRect">
            <a:avLst/>
          </a:prstGeom>
          <a:noFill/>
          <a:ln w="127000"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381000"/>
            <a:ext cx="3505200" cy="609600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4876800"/>
            <a:ext cx="7924800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পর্যটন শিল্প বিকাশে বঙ্গোপসাগরের ভূমিকা সর্বোচ্চ ১৫ বাক্যে লিখে আনবে।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76200"/>
            <a:ext cx="8610600" cy="6629400"/>
          </a:xfrm>
          <a:prstGeom prst="roundRect">
            <a:avLst/>
          </a:prstGeom>
          <a:noFill/>
          <a:ln w="127000"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ingle Corner Rectangle 8"/>
          <p:cNvSpPr/>
          <p:nvPr/>
        </p:nvSpPr>
        <p:spPr>
          <a:xfrm>
            <a:off x="2362200" y="1295400"/>
            <a:ext cx="4343400" cy="3429000"/>
          </a:xfrm>
          <a:prstGeom prst="round1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8199" t="8333" r="12152" b="13542"/>
          <a:stretch>
            <a:fillRect/>
          </a:stretch>
        </p:blipFill>
        <p:spPr bwMode="auto">
          <a:xfrm>
            <a:off x="250658" y="228600"/>
            <a:ext cx="8664742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743200" y="1185952"/>
            <a:ext cx="62484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1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15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15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15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76200"/>
            <a:ext cx="8610600" cy="6629400"/>
          </a:xfrm>
          <a:prstGeom prst="roundRect">
            <a:avLst/>
          </a:prstGeom>
          <a:noFill/>
          <a:ln w="127000"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029200" y="1219200"/>
            <a:ext cx="3429000" cy="4800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41761" y="295870"/>
            <a:ext cx="20088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04800" y="228600"/>
            <a:ext cx="8458200" cy="6324600"/>
          </a:xfrm>
          <a:prstGeom prst="roundRect">
            <a:avLst/>
          </a:prstGeom>
          <a:noFill/>
          <a:ln w="127000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85800" y="1219200"/>
            <a:ext cx="3733800" cy="4800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371600" y="1295400"/>
            <a:ext cx="2057400" cy="2133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Elbow Connector 29"/>
          <p:cNvCxnSpPr/>
          <p:nvPr/>
        </p:nvCxnSpPr>
        <p:spPr>
          <a:xfrm>
            <a:off x="4419600" y="5105400"/>
            <a:ext cx="609600" cy="457200"/>
          </a:xfrm>
          <a:prstGeom prst="bentConnector3">
            <a:avLst>
              <a:gd name="adj1" fmla="val 50000"/>
            </a:avLst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>
            <a:off x="4419600" y="1752600"/>
            <a:ext cx="609600" cy="457200"/>
          </a:xfrm>
          <a:prstGeom prst="bentConnector3">
            <a:avLst>
              <a:gd name="adj1" fmla="val 50000"/>
            </a:avLst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38200" y="3429000"/>
            <a:ext cx="350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 আবু ইউছুপ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লেমুয়া উচ্চ বিদ্যালয়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ফেনী সদর, ফেনী।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মোবাইলঃ ০১৮১৫-৩৭৮৬৪৬</a:t>
            </a:r>
          </a:p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yousupidb</a:t>
            </a:r>
            <a:r>
              <a:rPr lang="en-US" sz="1600" dirty="0" smtClean="0">
                <a:latin typeface="Nikosh" pitchFamily="2" charset="0"/>
                <a:cs typeface="Nikosh" pitchFamily="2" charset="0"/>
              </a:rPr>
              <a:t>14@gmail.com</a:t>
            </a:r>
            <a:endParaRPr lang="en-US" sz="1600" dirty="0"/>
          </a:p>
        </p:txBody>
      </p:sp>
      <p:sp>
        <p:nvSpPr>
          <p:cNvPr id="37" name="Oval 36"/>
          <p:cNvSpPr/>
          <p:nvPr/>
        </p:nvSpPr>
        <p:spPr>
          <a:xfrm>
            <a:off x="5638800" y="1315617"/>
            <a:ext cx="2362200" cy="2362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029200" y="4038600"/>
            <a:ext cx="342900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3200" b="1" dirty="0" smtClean="0">
                <a:ln/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6ষ্ঠ</a:t>
            </a:r>
            <a:endParaRPr lang="bn-BD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3200" b="1" dirty="0" smtClean="0">
                <a:ln/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8935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04800" y="1295400"/>
            <a:ext cx="1447800" cy="7620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 ক্লিক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" y="2133600"/>
            <a:ext cx="1447800" cy="685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২য় ক্লিক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2895600"/>
            <a:ext cx="1447800" cy="685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৩য় ক্লিক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3657600"/>
            <a:ext cx="1447800" cy="685800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৪র্থ ক্লিক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381000" y="457200"/>
            <a:ext cx="1371600" cy="914400"/>
          </a:xfrm>
          <a:prstGeom prst="down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 বাটনসমূহে ক্লিক করুন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" y="4419600"/>
            <a:ext cx="1447800" cy="685800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৫ম ক্লিক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05000" y="6096000"/>
            <a:ext cx="70104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দেশগুলো এশিয়ায় কোথায় অবস্থিত?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5943600"/>
            <a:ext cx="7010400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মানচিত্রটি কোন দেশের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-1447006" y="3428206"/>
            <a:ext cx="65524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905000" y="228600"/>
            <a:ext cx="70104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দক্ষিণ এশিয়ায় অবস্থিত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05000" y="228600"/>
            <a:ext cx="7010400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04800" y="5181600"/>
            <a:ext cx="1447800" cy="6858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৬ষ্ঠ ক্লিক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33400" y="5943600"/>
            <a:ext cx="12192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৭ম ক্লিক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000" y="228600"/>
            <a:ext cx="70104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2800" b="1" cap="all" dirty="0" smtClean="0">
                <a:ln/>
                <a:solidFill>
                  <a:srgbClr val="0070C0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 পাঠঃ </a:t>
            </a:r>
            <a:r>
              <a:rPr lang="bn-BD" sz="3600" b="1" u="sng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দক্ষিণ এশিয়ায় বাংলাদেশ</a:t>
            </a:r>
            <a:endParaRPr lang="en-US" sz="3200" b="1" u="sng" cap="all" dirty="0" smtClean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 descr="South-Asia-PowerPoint-Map.jpg"/>
          <p:cNvPicPr>
            <a:picLocks noChangeAspect="1"/>
          </p:cNvPicPr>
          <p:nvPr/>
        </p:nvPicPr>
        <p:blipFill>
          <a:blip r:embed="rId3"/>
          <a:srcRect l="22987" t="11462" r="22987" b="15448"/>
          <a:stretch>
            <a:fillRect/>
          </a:stretch>
        </p:blipFill>
        <p:spPr>
          <a:xfrm>
            <a:off x="2819400" y="1066800"/>
            <a:ext cx="54102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28"/>
          <p:cNvGrpSpPr/>
          <p:nvPr/>
        </p:nvGrpSpPr>
        <p:grpSpPr>
          <a:xfrm>
            <a:off x="2819400" y="1066800"/>
            <a:ext cx="5410200" cy="4800600"/>
            <a:chOff x="2667000" y="1066800"/>
            <a:chExt cx="5029200" cy="5031618"/>
          </a:xfrm>
        </p:grpSpPr>
        <p:sp>
          <p:nvSpPr>
            <p:cNvPr id="30" name="Rectangle 29"/>
            <p:cNvSpPr/>
            <p:nvPr/>
          </p:nvSpPr>
          <p:spPr>
            <a:xfrm>
              <a:off x="2667000" y="1066800"/>
              <a:ext cx="5029200" cy="49530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 descr="map_of_b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7000" y="1066800"/>
              <a:ext cx="5029200" cy="503161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2" name="Rounded Rectangle 21"/>
          <p:cNvSpPr/>
          <p:nvPr/>
        </p:nvSpPr>
        <p:spPr>
          <a:xfrm>
            <a:off x="228600" y="76200"/>
            <a:ext cx="8610600" cy="6629400"/>
          </a:xfrm>
          <a:prstGeom prst="roundRect">
            <a:avLst/>
          </a:prstGeom>
          <a:noFill/>
          <a:ln w="127000"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4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3594795880"/>
              </p:ext>
            </p:extLst>
          </p:nvPr>
        </p:nvGraphicFramePr>
        <p:xfrm>
          <a:off x="457200" y="18288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971800" y="304800"/>
            <a:ext cx="3962400" cy="609600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62200" y="1066800"/>
            <a:ext cx="5334000" cy="685800"/>
          </a:xfrm>
          <a:prstGeom prst="round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76200"/>
            <a:ext cx="8610600" cy="6629400"/>
          </a:xfrm>
          <a:prstGeom prst="roundRect">
            <a:avLst/>
          </a:prstGeom>
          <a:noFill/>
          <a:ln w="127000"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94614" y="3352800"/>
            <a:ext cx="801385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47014" y="3505200"/>
            <a:ext cx="801385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08814" y="5257800"/>
            <a:ext cx="801385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94214" y="6019800"/>
            <a:ext cx="801385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89814" y="1981200"/>
            <a:ext cx="801385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80214" y="1752600"/>
            <a:ext cx="801385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1600200" y="990600"/>
            <a:ext cx="5943600" cy="5342325"/>
            <a:chOff x="1371600" y="912917"/>
            <a:chExt cx="6781800" cy="5596066"/>
          </a:xfrm>
        </p:grpSpPr>
        <p:pic>
          <p:nvPicPr>
            <p:cNvPr id="11" name="Picture 10" descr="Picture1.png"/>
            <p:cNvPicPr>
              <a:picLocks noChangeAspect="1"/>
            </p:cNvPicPr>
            <p:nvPr/>
          </p:nvPicPr>
          <p:blipFill>
            <a:blip r:embed="rId3"/>
            <a:srcRect l="30558" t="14667" r="9367" b="2692"/>
            <a:stretch>
              <a:fillRect/>
            </a:stretch>
          </p:blipFill>
          <p:spPr>
            <a:xfrm>
              <a:off x="1371600" y="921638"/>
              <a:ext cx="6781800" cy="55873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6" name="Freeform 15"/>
            <p:cNvSpPr/>
            <p:nvPr/>
          </p:nvSpPr>
          <p:spPr>
            <a:xfrm>
              <a:off x="1477108" y="912917"/>
              <a:ext cx="6485558" cy="4883057"/>
            </a:xfrm>
            <a:custGeom>
              <a:avLst/>
              <a:gdLst>
                <a:gd name="connsiteX0" fmla="*/ 1223889 w 6485558"/>
                <a:gd name="connsiteY0" fmla="*/ 15551 h 4883057"/>
                <a:gd name="connsiteX1" fmla="*/ 1125415 w 6485558"/>
                <a:gd name="connsiteY1" fmla="*/ 43686 h 4883057"/>
                <a:gd name="connsiteX2" fmla="*/ 1026941 w 6485558"/>
                <a:gd name="connsiteY2" fmla="*/ 57754 h 4883057"/>
                <a:gd name="connsiteX3" fmla="*/ 956603 w 6485558"/>
                <a:gd name="connsiteY3" fmla="*/ 71821 h 4883057"/>
                <a:gd name="connsiteX4" fmla="*/ 928467 w 6485558"/>
                <a:gd name="connsiteY4" fmla="*/ 99957 h 4883057"/>
                <a:gd name="connsiteX5" fmla="*/ 984738 w 6485558"/>
                <a:gd name="connsiteY5" fmla="*/ 198431 h 4883057"/>
                <a:gd name="connsiteX6" fmla="*/ 1026941 w 6485558"/>
                <a:gd name="connsiteY6" fmla="*/ 212498 h 4883057"/>
                <a:gd name="connsiteX7" fmla="*/ 1069144 w 6485558"/>
                <a:gd name="connsiteY7" fmla="*/ 240634 h 4883057"/>
                <a:gd name="connsiteX8" fmla="*/ 1083212 w 6485558"/>
                <a:gd name="connsiteY8" fmla="*/ 325040 h 4883057"/>
                <a:gd name="connsiteX9" fmla="*/ 1097280 w 6485558"/>
                <a:gd name="connsiteY9" fmla="*/ 367243 h 4883057"/>
                <a:gd name="connsiteX10" fmla="*/ 1012874 w 6485558"/>
                <a:gd name="connsiteY10" fmla="*/ 479785 h 4883057"/>
                <a:gd name="connsiteX11" fmla="*/ 1055077 w 6485558"/>
                <a:gd name="connsiteY11" fmla="*/ 507920 h 4883057"/>
                <a:gd name="connsiteX12" fmla="*/ 1139483 w 6485558"/>
                <a:gd name="connsiteY12" fmla="*/ 536055 h 4883057"/>
                <a:gd name="connsiteX13" fmla="*/ 1181686 w 6485558"/>
                <a:gd name="connsiteY13" fmla="*/ 620461 h 4883057"/>
                <a:gd name="connsiteX14" fmla="*/ 1209821 w 6485558"/>
                <a:gd name="connsiteY14" fmla="*/ 648597 h 4883057"/>
                <a:gd name="connsiteX15" fmla="*/ 1252024 w 6485558"/>
                <a:gd name="connsiteY15" fmla="*/ 662665 h 4883057"/>
                <a:gd name="connsiteX16" fmla="*/ 1294227 w 6485558"/>
                <a:gd name="connsiteY16" fmla="*/ 789274 h 4883057"/>
                <a:gd name="connsiteX17" fmla="*/ 1223889 w 6485558"/>
                <a:gd name="connsiteY17" fmla="*/ 803341 h 4883057"/>
                <a:gd name="connsiteX18" fmla="*/ 1209821 w 6485558"/>
                <a:gd name="connsiteY18" fmla="*/ 845545 h 4883057"/>
                <a:gd name="connsiteX19" fmla="*/ 1167618 w 6485558"/>
                <a:gd name="connsiteY19" fmla="*/ 1028425 h 4883057"/>
                <a:gd name="connsiteX20" fmla="*/ 1069144 w 6485558"/>
                <a:gd name="connsiteY20" fmla="*/ 1155034 h 4883057"/>
                <a:gd name="connsiteX21" fmla="*/ 1012874 w 6485558"/>
                <a:gd name="connsiteY21" fmla="*/ 1183169 h 4883057"/>
                <a:gd name="connsiteX22" fmla="*/ 984738 w 6485558"/>
                <a:gd name="connsiteY22" fmla="*/ 1211305 h 4883057"/>
                <a:gd name="connsiteX23" fmla="*/ 942535 w 6485558"/>
                <a:gd name="connsiteY23" fmla="*/ 1239440 h 4883057"/>
                <a:gd name="connsiteX24" fmla="*/ 815926 w 6485558"/>
                <a:gd name="connsiteY24" fmla="*/ 1337914 h 4883057"/>
                <a:gd name="connsiteX25" fmla="*/ 759655 w 6485558"/>
                <a:gd name="connsiteY25" fmla="*/ 1351981 h 4883057"/>
                <a:gd name="connsiteX26" fmla="*/ 717452 w 6485558"/>
                <a:gd name="connsiteY26" fmla="*/ 1380117 h 4883057"/>
                <a:gd name="connsiteX27" fmla="*/ 689317 w 6485558"/>
                <a:gd name="connsiteY27" fmla="*/ 1422320 h 4883057"/>
                <a:gd name="connsiteX28" fmla="*/ 604910 w 6485558"/>
                <a:gd name="connsiteY28" fmla="*/ 1450455 h 4883057"/>
                <a:gd name="connsiteX29" fmla="*/ 562707 w 6485558"/>
                <a:gd name="connsiteY29" fmla="*/ 1478591 h 4883057"/>
                <a:gd name="connsiteX30" fmla="*/ 422030 w 6485558"/>
                <a:gd name="connsiteY30" fmla="*/ 1520794 h 4883057"/>
                <a:gd name="connsiteX31" fmla="*/ 323557 w 6485558"/>
                <a:gd name="connsiteY31" fmla="*/ 1548929 h 4883057"/>
                <a:gd name="connsiteX32" fmla="*/ 351692 w 6485558"/>
                <a:gd name="connsiteY32" fmla="*/ 1605200 h 4883057"/>
                <a:gd name="connsiteX33" fmla="*/ 464234 w 6485558"/>
                <a:gd name="connsiteY33" fmla="*/ 1703674 h 4883057"/>
                <a:gd name="connsiteX34" fmla="*/ 534572 w 6485558"/>
                <a:gd name="connsiteY34" fmla="*/ 1759945 h 4883057"/>
                <a:gd name="connsiteX35" fmla="*/ 548640 w 6485558"/>
                <a:gd name="connsiteY35" fmla="*/ 1802148 h 4883057"/>
                <a:gd name="connsiteX36" fmla="*/ 534572 w 6485558"/>
                <a:gd name="connsiteY36" fmla="*/ 1942825 h 4883057"/>
                <a:gd name="connsiteX37" fmla="*/ 520504 w 6485558"/>
                <a:gd name="connsiteY37" fmla="*/ 1985028 h 4883057"/>
                <a:gd name="connsiteX38" fmla="*/ 478301 w 6485558"/>
                <a:gd name="connsiteY38" fmla="*/ 2013163 h 4883057"/>
                <a:gd name="connsiteX39" fmla="*/ 267286 w 6485558"/>
                <a:gd name="connsiteY39" fmla="*/ 2041298 h 4883057"/>
                <a:gd name="connsiteX40" fmla="*/ 126609 w 6485558"/>
                <a:gd name="connsiteY40" fmla="*/ 2083501 h 4883057"/>
                <a:gd name="connsiteX41" fmla="*/ 0 w 6485558"/>
                <a:gd name="connsiteY41" fmla="*/ 2111637 h 4883057"/>
                <a:gd name="connsiteX42" fmla="*/ 42203 w 6485558"/>
                <a:gd name="connsiteY42" fmla="*/ 2139772 h 4883057"/>
                <a:gd name="connsiteX43" fmla="*/ 84406 w 6485558"/>
                <a:gd name="connsiteY43" fmla="*/ 2153840 h 4883057"/>
                <a:gd name="connsiteX44" fmla="*/ 140677 w 6485558"/>
                <a:gd name="connsiteY44" fmla="*/ 2224178 h 4883057"/>
                <a:gd name="connsiteX45" fmla="*/ 365760 w 6485558"/>
                <a:gd name="connsiteY45" fmla="*/ 2252314 h 4883057"/>
                <a:gd name="connsiteX46" fmla="*/ 126609 w 6485558"/>
                <a:gd name="connsiteY46" fmla="*/ 2294517 h 4883057"/>
                <a:gd name="connsiteX47" fmla="*/ 182880 w 6485558"/>
                <a:gd name="connsiteY47" fmla="*/ 2350788 h 4883057"/>
                <a:gd name="connsiteX48" fmla="*/ 267286 w 6485558"/>
                <a:gd name="connsiteY48" fmla="*/ 2421126 h 4883057"/>
                <a:gd name="connsiteX49" fmla="*/ 295421 w 6485558"/>
                <a:gd name="connsiteY49" fmla="*/ 2463329 h 4883057"/>
                <a:gd name="connsiteX50" fmla="*/ 365760 w 6485558"/>
                <a:gd name="connsiteY50" fmla="*/ 2519600 h 4883057"/>
                <a:gd name="connsiteX51" fmla="*/ 450166 w 6485558"/>
                <a:gd name="connsiteY51" fmla="*/ 2533668 h 4883057"/>
                <a:gd name="connsiteX52" fmla="*/ 661181 w 6485558"/>
                <a:gd name="connsiteY52" fmla="*/ 2561803 h 4883057"/>
                <a:gd name="connsiteX53" fmla="*/ 675249 w 6485558"/>
                <a:gd name="connsiteY53" fmla="*/ 2519600 h 4883057"/>
                <a:gd name="connsiteX54" fmla="*/ 689317 w 6485558"/>
                <a:gd name="connsiteY54" fmla="*/ 2463329 h 4883057"/>
                <a:gd name="connsiteX55" fmla="*/ 717452 w 6485558"/>
                <a:gd name="connsiteY55" fmla="*/ 2421126 h 4883057"/>
                <a:gd name="connsiteX56" fmla="*/ 801858 w 6485558"/>
                <a:gd name="connsiteY56" fmla="*/ 2336720 h 4883057"/>
                <a:gd name="connsiteX57" fmla="*/ 787790 w 6485558"/>
                <a:gd name="connsiteY57" fmla="*/ 2421126 h 4883057"/>
                <a:gd name="connsiteX58" fmla="*/ 787790 w 6485558"/>
                <a:gd name="connsiteY58" fmla="*/ 2519600 h 4883057"/>
                <a:gd name="connsiteX59" fmla="*/ 858129 w 6485558"/>
                <a:gd name="connsiteY59" fmla="*/ 2575871 h 4883057"/>
                <a:gd name="connsiteX60" fmla="*/ 858129 w 6485558"/>
                <a:gd name="connsiteY60" fmla="*/ 2829089 h 4883057"/>
                <a:gd name="connsiteX61" fmla="*/ 872197 w 6485558"/>
                <a:gd name="connsiteY61" fmla="*/ 2871292 h 4883057"/>
                <a:gd name="connsiteX62" fmla="*/ 886264 w 6485558"/>
                <a:gd name="connsiteY62" fmla="*/ 2941631 h 4883057"/>
                <a:gd name="connsiteX63" fmla="*/ 900332 w 6485558"/>
                <a:gd name="connsiteY63" fmla="*/ 2983834 h 4883057"/>
                <a:gd name="connsiteX64" fmla="*/ 928467 w 6485558"/>
                <a:gd name="connsiteY64" fmla="*/ 3110443 h 4883057"/>
                <a:gd name="connsiteX65" fmla="*/ 956603 w 6485558"/>
                <a:gd name="connsiteY65" fmla="*/ 3194849 h 4883057"/>
                <a:gd name="connsiteX66" fmla="*/ 970670 w 6485558"/>
                <a:gd name="connsiteY66" fmla="*/ 3237052 h 4883057"/>
                <a:gd name="connsiteX67" fmla="*/ 998806 w 6485558"/>
                <a:gd name="connsiteY67" fmla="*/ 3335526 h 4883057"/>
                <a:gd name="connsiteX68" fmla="*/ 1026941 w 6485558"/>
                <a:gd name="connsiteY68" fmla="*/ 3419932 h 4883057"/>
                <a:gd name="connsiteX69" fmla="*/ 1139483 w 6485558"/>
                <a:gd name="connsiteY69" fmla="*/ 3532474 h 4883057"/>
                <a:gd name="connsiteX70" fmla="*/ 1181686 w 6485558"/>
                <a:gd name="connsiteY70" fmla="*/ 3574677 h 4883057"/>
                <a:gd name="connsiteX71" fmla="*/ 1209821 w 6485558"/>
                <a:gd name="connsiteY71" fmla="*/ 3616880 h 4883057"/>
                <a:gd name="connsiteX72" fmla="*/ 1237957 w 6485558"/>
                <a:gd name="connsiteY72" fmla="*/ 3701286 h 4883057"/>
                <a:gd name="connsiteX73" fmla="*/ 1266092 w 6485558"/>
                <a:gd name="connsiteY73" fmla="*/ 3841963 h 4883057"/>
                <a:gd name="connsiteX74" fmla="*/ 1294227 w 6485558"/>
                <a:gd name="connsiteY74" fmla="*/ 3884166 h 4883057"/>
                <a:gd name="connsiteX75" fmla="*/ 1322363 w 6485558"/>
                <a:gd name="connsiteY75" fmla="*/ 3968572 h 4883057"/>
                <a:gd name="connsiteX76" fmla="*/ 1378634 w 6485558"/>
                <a:gd name="connsiteY76" fmla="*/ 4024843 h 4883057"/>
                <a:gd name="connsiteX77" fmla="*/ 1463040 w 6485558"/>
                <a:gd name="connsiteY77" fmla="*/ 4137385 h 4883057"/>
                <a:gd name="connsiteX78" fmla="*/ 1477107 w 6485558"/>
                <a:gd name="connsiteY78" fmla="*/ 4179588 h 4883057"/>
                <a:gd name="connsiteX79" fmla="*/ 1547446 w 6485558"/>
                <a:gd name="connsiteY79" fmla="*/ 4221791 h 4883057"/>
                <a:gd name="connsiteX80" fmla="*/ 1575581 w 6485558"/>
                <a:gd name="connsiteY80" fmla="*/ 4263994 h 4883057"/>
                <a:gd name="connsiteX81" fmla="*/ 1631852 w 6485558"/>
                <a:gd name="connsiteY81" fmla="*/ 4320265 h 4883057"/>
                <a:gd name="connsiteX82" fmla="*/ 1688123 w 6485558"/>
                <a:gd name="connsiteY82" fmla="*/ 4390603 h 4883057"/>
                <a:gd name="connsiteX83" fmla="*/ 1730326 w 6485558"/>
                <a:gd name="connsiteY83" fmla="*/ 4460941 h 4883057"/>
                <a:gd name="connsiteX84" fmla="*/ 1744394 w 6485558"/>
                <a:gd name="connsiteY84" fmla="*/ 4503145 h 4883057"/>
                <a:gd name="connsiteX85" fmla="*/ 1828800 w 6485558"/>
                <a:gd name="connsiteY85" fmla="*/ 4587551 h 4883057"/>
                <a:gd name="connsiteX86" fmla="*/ 1983544 w 6485558"/>
                <a:gd name="connsiteY86" fmla="*/ 4573483 h 4883057"/>
                <a:gd name="connsiteX87" fmla="*/ 1969477 w 6485558"/>
                <a:gd name="connsiteY87" fmla="*/ 4517212 h 4883057"/>
                <a:gd name="connsiteX88" fmla="*/ 2011680 w 6485558"/>
                <a:gd name="connsiteY88" fmla="*/ 4489077 h 4883057"/>
                <a:gd name="connsiteX89" fmla="*/ 2067950 w 6485558"/>
                <a:gd name="connsiteY89" fmla="*/ 4404671 h 4883057"/>
                <a:gd name="connsiteX90" fmla="*/ 2110154 w 6485558"/>
                <a:gd name="connsiteY90" fmla="*/ 4390603 h 4883057"/>
                <a:gd name="connsiteX91" fmla="*/ 2152357 w 6485558"/>
                <a:gd name="connsiteY91" fmla="*/ 4362468 h 4883057"/>
                <a:gd name="connsiteX92" fmla="*/ 2222695 w 6485558"/>
                <a:gd name="connsiteY92" fmla="*/ 4348400 h 4883057"/>
                <a:gd name="connsiteX93" fmla="*/ 2236763 w 6485558"/>
                <a:gd name="connsiteY93" fmla="*/ 4306197 h 4883057"/>
                <a:gd name="connsiteX94" fmla="*/ 2236763 w 6485558"/>
                <a:gd name="connsiteY94" fmla="*/ 4221791 h 4883057"/>
                <a:gd name="connsiteX95" fmla="*/ 2278966 w 6485558"/>
                <a:gd name="connsiteY95" fmla="*/ 4193655 h 4883057"/>
                <a:gd name="connsiteX96" fmla="*/ 2363372 w 6485558"/>
                <a:gd name="connsiteY96" fmla="*/ 4249926 h 4883057"/>
                <a:gd name="connsiteX97" fmla="*/ 2391507 w 6485558"/>
                <a:gd name="connsiteY97" fmla="*/ 4334332 h 4883057"/>
                <a:gd name="connsiteX98" fmla="*/ 2391507 w 6485558"/>
                <a:gd name="connsiteY98" fmla="*/ 4657889 h 4883057"/>
                <a:gd name="connsiteX99" fmla="*/ 2419643 w 6485558"/>
                <a:gd name="connsiteY99" fmla="*/ 4742295 h 4883057"/>
                <a:gd name="connsiteX100" fmla="*/ 2447778 w 6485558"/>
                <a:gd name="connsiteY100" fmla="*/ 4826701 h 4883057"/>
                <a:gd name="connsiteX101" fmla="*/ 2489981 w 6485558"/>
                <a:gd name="connsiteY101" fmla="*/ 4854837 h 4883057"/>
                <a:gd name="connsiteX102" fmla="*/ 2616590 w 6485558"/>
                <a:gd name="connsiteY102" fmla="*/ 4882972 h 4883057"/>
                <a:gd name="connsiteX103" fmla="*/ 2700997 w 6485558"/>
                <a:gd name="connsiteY103" fmla="*/ 4868905 h 4883057"/>
                <a:gd name="connsiteX104" fmla="*/ 2715064 w 6485558"/>
                <a:gd name="connsiteY104" fmla="*/ 4826701 h 4883057"/>
                <a:gd name="connsiteX105" fmla="*/ 2785403 w 6485558"/>
                <a:gd name="connsiteY105" fmla="*/ 4756363 h 4883057"/>
                <a:gd name="connsiteX106" fmla="*/ 2827606 w 6485558"/>
                <a:gd name="connsiteY106" fmla="*/ 4671957 h 4883057"/>
                <a:gd name="connsiteX107" fmla="*/ 2799470 w 6485558"/>
                <a:gd name="connsiteY107" fmla="*/ 4643821 h 4883057"/>
                <a:gd name="connsiteX108" fmla="*/ 2757267 w 6485558"/>
                <a:gd name="connsiteY108" fmla="*/ 4629754 h 4883057"/>
                <a:gd name="connsiteX109" fmla="*/ 2785403 w 6485558"/>
                <a:gd name="connsiteY109" fmla="*/ 4587551 h 4883057"/>
                <a:gd name="connsiteX110" fmla="*/ 2771335 w 6485558"/>
                <a:gd name="connsiteY110" fmla="*/ 4545348 h 4883057"/>
                <a:gd name="connsiteX111" fmla="*/ 2672861 w 6485558"/>
                <a:gd name="connsiteY111" fmla="*/ 4460941 h 4883057"/>
                <a:gd name="connsiteX112" fmla="*/ 2602523 w 6485558"/>
                <a:gd name="connsiteY112" fmla="*/ 4334332 h 4883057"/>
                <a:gd name="connsiteX113" fmla="*/ 2518117 w 6485558"/>
                <a:gd name="connsiteY113" fmla="*/ 4306197 h 4883057"/>
                <a:gd name="connsiteX114" fmla="*/ 2475914 w 6485558"/>
                <a:gd name="connsiteY114" fmla="*/ 4292129 h 4883057"/>
                <a:gd name="connsiteX115" fmla="*/ 2419643 w 6485558"/>
                <a:gd name="connsiteY115" fmla="*/ 4278061 h 4883057"/>
                <a:gd name="connsiteX116" fmla="*/ 2405575 w 6485558"/>
                <a:gd name="connsiteY116" fmla="*/ 4235858 h 4883057"/>
                <a:gd name="connsiteX117" fmla="*/ 2377440 w 6485558"/>
                <a:gd name="connsiteY117" fmla="*/ 4193655 h 4883057"/>
                <a:gd name="connsiteX118" fmla="*/ 2363372 w 6485558"/>
                <a:gd name="connsiteY118" fmla="*/ 4123317 h 4883057"/>
                <a:gd name="connsiteX119" fmla="*/ 2377440 w 6485558"/>
                <a:gd name="connsiteY119" fmla="*/ 3799760 h 4883057"/>
                <a:gd name="connsiteX120" fmla="*/ 2405575 w 6485558"/>
                <a:gd name="connsiteY120" fmla="*/ 3715354 h 4883057"/>
                <a:gd name="connsiteX121" fmla="*/ 2419643 w 6485558"/>
                <a:gd name="connsiteY121" fmla="*/ 3673151 h 4883057"/>
                <a:gd name="connsiteX122" fmla="*/ 2405575 w 6485558"/>
                <a:gd name="connsiteY122" fmla="*/ 3602812 h 4883057"/>
                <a:gd name="connsiteX123" fmla="*/ 2363372 w 6485558"/>
                <a:gd name="connsiteY123" fmla="*/ 3574677 h 4883057"/>
                <a:gd name="connsiteX124" fmla="*/ 2349304 w 6485558"/>
                <a:gd name="connsiteY124" fmla="*/ 3448068 h 4883057"/>
                <a:gd name="connsiteX125" fmla="*/ 2363372 w 6485558"/>
                <a:gd name="connsiteY125" fmla="*/ 3391797 h 4883057"/>
                <a:gd name="connsiteX126" fmla="*/ 2391507 w 6485558"/>
                <a:gd name="connsiteY126" fmla="*/ 3363661 h 4883057"/>
                <a:gd name="connsiteX127" fmla="*/ 2546252 w 6485558"/>
                <a:gd name="connsiteY127" fmla="*/ 3321458 h 4883057"/>
                <a:gd name="connsiteX128" fmla="*/ 2588455 w 6485558"/>
                <a:gd name="connsiteY128" fmla="*/ 3279255 h 4883057"/>
                <a:gd name="connsiteX129" fmla="*/ 2602523 w 6485558"/>
                <a:gd name="connsiteY129" fmla="*/ 3237052 h 4883057"/>
                <a:gd name="connsiteX130" fmla="*/ 2743200 w 6485558"/>
                <a:gd name="connsiteY130" fmla="*/ 3222985 h 4883057"/>
                <a:gd name="connsiteX131" fmla="*/ 2799470 w 6485558"/>
                <a:gd name="connsiteY131" fmla="*/ 3096375 h 4883057"/>
                <a:gd name="connsiteX132" fmla="*/ 2912012 w 6485558"/>
                <a:gd name="connsiteY132" fmla="*/ 3011969 h 4883057"/>
                <a:gd name="connsiteX133" fmla="*/ 2954215 w 6485558"/>
                <a:gd name="connsiteY133" fmla="*/ 2983834 h 4883057"/>
                <a:gd name="connsiteX134" fmla="*/ 2982350 w 6485558"/>
                <a:gd name="connsiteY134" fmla="*/ 2955698 h 4883057"/>
                <a:gd name="connsiteX135" fmla="*/ 3024554 w 6485558"/>
                <a:gd name="connsiteY135" fmla="*/ 2941631 h 4883057"/>
                <a:gd name="connsiteX136" fmla="*/ 3137095 w 6485558"/>
                <a:gd name="connsiteY136" fmla="*/ 2829089 h 4883057"/>
                <a:gd name="connsiteX137" fmla="*/ 3179298 w 6485558"/>
                <a:gd name="connsiteY137" fmla="*/ 2786886 h 4883057"/>
                <a:gd name="connsiteX138" fmla="*/ 3207434 w 6485558"/>
                <a:gd name="connsiteY138" fmla="*/ 2758751 h 4883057"/>
                <a:gd name="connsiteX139" fmla="*/ 3249637 w 6485558"/>
                <a:gd name="connsiteY139" fmla="*/ 2744683 h 4883057"/>
                <a:gd name="connsiteX140" fmla="*/ 3277772 w 6485558"/>
                <a:gd name="connsiteY140" fmla="*/ 2702480 h 4883057"/>
                <a:gd name="connsiteX141" fmla="*/ 3319975 w 6485558"/>
                <a:gd name="connsiteY141" fmla="*/ 2688412 h 4883057"/>
                <a:gd name="connsiteX142" fmla="*/ 3404381 w 6485558"/>
                <a:gd name="connsiteY142" fmla="*/ 2646209 h 4883057"/>
                <a:gd name="connsiteX143" fmla="*/ 3432517 w 6485558"/>
                <a:gd name="connsiteY143" fmla="*/ 2618074 h 4883057"/>
                <a:gd name="connsiteX144" fmla="*/ 3474720 w 6485558"/>
                <a:gd name="connsiteY144" fmla="*/ 2604006 h 4883057"/>
                <a:gd name="connsiteX145" fmla="*/ 3488787 w 6485558"/>
                <a:gd name="connsiteY145" fmla="*/ 2561803 h 4883057"/>
                <a:gd name="connsiteX146" fmla="*/ 3545058 w 6485558"/>
                <a:gd name="connsiteY146" fmla="*/ 2505532 h 4883057"/>
                <a:gd name="connsiteX147" fmla="*/ 3559126 w 6485558"/>
                <a:gd name="connsiteY147" fmla="*/ 2392991 h 4883057"/>
                <a:gd name="connsiteX148" fmla="*/ 3573194 w 6485558"/>
                <a:gd name="connsiteY148" fmla="*/ 2322652 h 4883057"/>
                <a:gd name="connsiteX149" fmla="*/ 3629464 w 6485558"/>
                <a:gd name="connsiteY149" fmla="*/ 2294517 h 4883057"/>
                <a:gd name="connsiteX150" fmla="*/ 3657600 w 6485558"/>
                <a:gd name="connsiteY150" fmla="*/ 2266381 h 4883057"/>
                <a:gd name="connsiteX151" fmla="*/ 3699803 w 6485558"/>
                <a:gd name="connsiteY151" fmla="*/ 2238246 h 4883057"/>
                <a:gd name="connsiteX152" fmla="*/ 3798277 w 6485558"/>
                <a:gd name="connsiteY152" fmla="*/ 2252314 h 4883057"/>
                <a:gd name="connsiteX153" fmla="*/ 3882683 w 6485558"/>
                <a:gd name="connsiteY153" fmla="*/ 2280449 h 4883057"/>
                <a:gd name="connsiteX154" fmla="*/ 4023360 w 6485558"/>
                <a:gd name="connsiteY154" fmla="*/ 2224178 h 4883057"/>
                <a:gd name="connsiteX155" fmla="*/ 4079630 w 6485558"/>
                <a:gd name="connsiteY155" fmla="*/ 2210111 h 4883057"/>
                <a:gd name="connsiteX156" fmla="*/ 4178104 w 6485558"/>
                <a:gd name="connsiteY156" fmla="*/ 2167908 h 4883057"/>
                <a:gd name="connsiteX157" fmla="*/ 4206240 w 6485558"/>
                <a:gd name="connsiteY157" fmla="*/ 2055366 h 4883057"/>
                <a:gd name="connsiteX158" fmla="*/ 4220307 w 6485558"/>
                <a:gd name="connsiteY158" fmla="*/ 1999095 h 4883057"/>
                <a:gd name="connsiteX159" fmla="*/ 4332849 w 6485558"/>
                <a:gd name="connsiteY159" fmla="*/ 2013163 h 4883057"/>
                <a:gd name="connsiteX160" fmla="*/ 4431323 w 6485558"/>
                <a:gd name="connsiteY160" fmla="*/ 2055366 h 4883057"/>
                <a:gd name="connsiteX161" fmla="*/ 4445390 w 6485558"/>
                <a:gd name="connsiteY161" fmla="*/ 2097569 h 4883057"/>
                <a:gd name="connsiteX162" fmla="*/ 4515729 w 6485558"/>
                <a:gd name="connsiteY162" fmla="*/ 2153840 h 4883057"/>
                <a:gd name="connsiteX163" fmla="*/ 4529797 w 6485558"/>
                <a:gd name="connsiteY163" fmla="*/ 2196043 h 4883057"/>
                <a:gd name="connsiteX164" fmla="*/ 4572000 w 6485558"/>
                <a:gd name="connsiteY164" fmla="*/ 2210111 h 4883057"/>
                <a:gd name="connsiteX165" fmla="*/ 4586067 w 6485558"/>
                <a:gd name="connsiteY165" fmla="*/ 2280449 h 4883057"/>
                <a:gd name="connsiteX166" fmla="*/ 4614203 w 6485558"/>
                <a:gd name="connsiteY166" fmla="*/ 2308585 h 4883057"/>
                <a:gd name="connsiteX167" fmla="*/ 4768947 w 6485558"/>
                <a:gd name="connsiteY167" fmla="*/ 2336720 h 4883057"/>
                <a:gd name="connsiteX168" fmla="*/ 4895557 w 6485558"/>
                <a:gd name="connsiteY168" fmla="*/ 2378923 h 4883057"/>
                <a:gd name="connsiteX169" fmla="*/ 4937760 w 6485558"/>
                <a:gd name="connsiteY169" fmla="*/ 2407058 h 4883057"/>
                <a:gd name="connsiteX170" fmla="*/ 4951827 w 6485558"/>
                <a:gd name="connsiteY170" fmla="*/ 2449261 h 4883057"/>
                <a:gd name="connsiteX171" fmla="*/ 4994030 w 6485558"/>
                <a:gd name="connsiteY171" fmla="*/ 2477397 h 4883057"/>
                <a:gd name="connsiteX172" fmla="*/ 5036234 w 6485558"/>
                <a:gd name="connsiteY172" fmla="*/ 2519600 h 4883057"/>
                <a:gd name="connsiteX173" fmla="*/ 5106572 w 6485558"/>
                <a:gd name="connsiteY173" fmla="*/ 2604006 h 4883057"/>
                <a:gd name="connsiteX174" fmla="*/ 5120640 w 6485558"/>
                <a:gd name="connsiteY174" fmla="*/ 2646209 h 4883057"/>
                <a:gd name="connsiteX175" fmla="*/ 5148775 w 6485558"/>
                <a:gd name="connsiteY175" fmla="*/ 2674345 h 4883057"/>
                <a:gd name="connsiteX176" fmla="*/ 5176910 w 6485558"/>
                <a:gd name="connsiteY176" fmla="*/ 2758751 h 4883057"/>
                <a:gd name="connsiteX177" fmla="*/ 5190978 w 6485558"/>
                <a:gd name="connsiteY177" fmla="*/ 2800954 h 4883057"/>
                <a:gd name="connsiteX178" fmla="*/ 5219114 w 6485558"/>
                <a:gd name="connsiteY178" fmla="*/ 2927563 h 4883057"/>
                <a:gd name="connsiteX179" fmla="*/ 5275384 w 6485558"/>
                <a:gd name="connsiteY179" fmla="*/ 2913495 h 4883057"/>
                <a:gd name="connsiteX180" fmla="*/ 5486400 w 6485558"/>
                <a:gd name="connsiteY180" fmla="*/ 2899428 h 4883057"/>
                <a:gd name="connsiteX181" fmla="*/ 5500467 w 6485558"/>
                <a:gd name="connsiteY181" fmla="*/ 2857225 h 4883057"/>
                <a:gd name="connsiteX182" fmla="*/ 5542670 w 6485558"/>
                <a:gd name="connsiteY182" fmla="*/ 2730615 h 4883057"/>
                <a:gd name="connsiteX183" fmla="*/ 5584874 w 6485558"/>
                <a:gd name="connsiteY183" fmla="*/ 2716548 h 4883057"/>
                <a:gd name="connsiteX184" fmla="*/ 5641144 w 6485558"/>
                <a:gd name="connsiteY184" fmla="*/ 2632141 h 4883057"/>
                <a:gd name="connsiteX185" fmla="*/ 5711483 w 6485558"/>
                <a:gd name="connsiteY185" fmla="*/ 2702480 h 4883057"/>
                <a:gd name="connsiteX186" fmla="*/ 5739618 w 6485558"/>
                <a:gd name="connsiteY186" fmla="*/ 2744683 h 4883057"/>
                <a:gd name="connsiteX187" fmla="*/ 5824024 w 6485558"/>
                <a:gd name="connsiteY187" fmla="*/ 2800954 h 4883057"/>
                <a:gd name="connsiteX188" fmla="*/ 5866227 w 6485558"/>
                <a:gd name="connsiteY188" fmla="*/ 2829089 h 4883057"/>
                <a:gd name="connsiteX189" fmla="*/ 5894363 w 6485558"/>
                <a:gd name="connsiteY189" fmla="*/ 2857225 h 4883057"/>
                <a:gd name="connsiteX190" fmla="*/ 5922498 w 6485558"/>
                <a:gd name="connsiteY190" fmla="*/ 2941631 h 4883057"/>
                <a:gd name="connsiteX191" fmla="*/ 5964701 w 6485558"/>
                <a:gd name="connsiteY191" fmla="*/ 3026037 h 4883057"/>
                <a:gd name="connsiteX192" fmla="*/ 5992837 w 6485558"/>
                <a:gd name="connsiteY192" fmla="*/ 3054172 h 4883057"/>
                <a:gd name="connsiteX193" fmla="*/ 6077243 w 6485558"/>
                <a:gd name="connsiteY193" fmla="*/ 3082308 h 4883057"/>
                <a:gd name="connsiteX194" fmla="*/ 6119446 w 6485558"/>
                <a:gd name="connsiteY194" fmla="*/ 3096375 h 4883057"/>
                <a:gd name="connsiteX195" fmla="*/ 6189784 w 6485558"/>
                <a:gd name="connsiteY195" fmla="*/ 3166714 h 4883057"/>
                <a:gd name="connsiteX196" fmla="*/ 6246055 w 6485558"/>
                <a:gd name="connsiteY196" fmla="*/ 3251120 h 4883057"/>
                <a:gd name="connsiteX197" fmla="*/ 6260123 w 6485558"/>
                <a:gd name="connsiteY197" fmla="*/ 3349594 h 4883057"/>
                <a:gd name="connsiteX198" fmla="*/ 6330461 w 6485558"/>
                <a:gd name="connsiteY198" fmla="*/ 3476203 h 4883057"/>
                <a:gd name="connsiteX199" fmla="*/ 6358597 w 6485558"/>
                <a:gd name="connsiteY199" fmla="*/ 3504338 h 4883057"/>
                <a:gd name="connsiteX200" fmla="*/ 6302326 w 6485558"/>
                <a:gd name="connsiteY200" fmla="*/ 3574677 h 4883057"/>
                <a:gd name="connsiteX201" fmla="*/ 6316394 w 6485558"/>
                <a:gd name="connsiteY201" fmla="*/ 3616880 h 4883057"/>
                <a:gd name="connsiteX202" fmla="*/ 6386732 w 6485558"/>
                <a:gd name="connsiteY202" fmla="*/ 3504338 h 4883057"/>
                <a:gd name="connsiteX203" fmla="*/ 6443003 w 6485558"/>
                <a:gd name="connsiteY203" fmla="*/ 3419932 h 4883057"/>
                <a:gd name="connsiteX204" fmla="*/ 6443003 w 6485558"/>
                <a:gd name="connsiteY204" fmla="*/ 3251120 h 4883057"/>
                <a:gd name="connsiteX205" fmla="*/ 6358597 w 6485558"/>
                <a:gd name="connsiteY205" fmla="*/ 3237052 h 4883057"/>
                <a:gd name="connsiteX206" fmla="*/ 6344529 w 6485558"/>
                <a:gd name="connsiteY206" fmla="*/ 3194849 h 4883057"/>
                <a:gd name="connsiteX207" fmla="*/ 6288258 w 6485558"/>
                <a:gd name="connsiteY207" fmla="*/ 3110443 h 4883057"/>
                <a:gd name="connsiteX208" fmla="*/ 6203852 w 6485558"/>
                <a:gd name="connsiteY208" fmla="*/ 3011969 h 4883057"/>
                <a:gd name="connsiteX209" fmla="*/ 6077243 w 6485558"/>
                <a:gd name="connsiteY209" fmla="*/ 2997901 h 4883057"/>
                <a:gd name="connsiteX210" fmla="*/ 6035040 w 6485558"/>
                <a:gd name="connsiteY210" fmla="*/ 2983834 h 4883057"/>
                <a:gd name="connsiteX211" fmla="*/ 6077243 w 6485558"/>
                <a:gd name="connsiteY211" fmla="*/ 2829089 h 4883057"/>
                <a:gd name="connsiteX212" fmla="*/ 6063175 w 6485558"/>
                <a:gd name="connsiteY212" fmla="*/ 2786886 h 4883057"/>
                <a:gd name="connsiteX213" fmla="*/ 6077243 w 6485558"/>
                <a:gd name="connsiteY213" fmla="*/ 2730615 h 4883057"/>
                <a:gd name="connsiteX214" fmla="*/ 5978769 w 6485558"/>
                <a:gd name="connsiteY214" fmla="*/ 2674345 h 4883057"/>
                <a:gd name="connsiteX215" fmla="*/ 5936566 w 6485558"/>
                <a:gd name="connsiteY215" fmla="*/ 2660277 h 4883057"/>
                <a:gd name="connsiteX216" fmla="*/ 5809957 w 6485558"/>
                <a:gd name="connsiteY216" fmla="*/ 2547735 h 4883057"/>
                <a:gd name="connsiteX217" fmla="*/ 5781821 w 6485558"/>
                <a:gd name="connsiteY217" fmla="*/ 2519600 h 4883057"/>
                <a:gd name="connsiteX218" fmla="*/ 5697415 w 6485558"/>
                <a:gd name="connsiteY218" fmla="*/ 2463329 h 4883057"/>
                <a:gd name="connsiteX219" fmla="*/ 5711483 w 6485558"/>
                <a:gd name="connsiteY219" fmla="*/ 2392991 h 4883057"/>
                <a:gd name="connsiteX220" fmla="*/ 5739618 w 6485558"/>
                <a:gd name="connsiteY220" fmla="*/ 2364855 h 4883057"/>
                <a:gd name="connsiteX221" fmla="*/ 5725550 w 6485558"/>
                <a:gd name="connsiteY221" fmla="*/ 2308585 h 4883057"/>
                <a:gd name="connsiteX222" fmla="*/ 5894363 w 6485558"/>
                <a:gd name="connsiteY222" fmla="*/ 2167908 h 4883057"/>
                <a:gd name="connsiteX223" fmla="*/ 5950634 w 6485558"/>
                <a:gd name="connsiteY223" fmla="*/ 2111637 h 4883057"/>
                <a:gd name="connsiteX224" fmla="*/ 5992837 w 6485558"/>
                <a:gd name="connsiteY224" fmla="*/ 2083501 h 4883057"/>
                <a:gd name="connsiteX225" fmla="*/ 6077243 w 6485558"/>
                <a:gd name="connsiteY225" fmla="*/ 2027231 h 4883057"/>
                <a:gd name="connsiteX226" fmla="*/ 6091310 w 6485558"/>
                <a:gd name="connsiteY226" fmla="*/ 1985028 h 4883057"/>
                <a:gd name="connsiteX227" fmla="*/ 6105378 w 6485558"/>
                <a:gd name="connsiteY227" fmla="*/ 1914689 h 4883057"/>
                <a:gd name="connsiteX228" fmla="*/ 6161649 w 6485558"/>
                <a:gd name="connsiteY228" fmla="*/ 1858418 h 4883057"/>
                <a:gd name="connsiteX229" fmla="*/ 6161649 w 6485558"/>
                <a:gd name="connsiteY229" fmla="*/ 1774012 h 4883057"/>
                <a:gd name="connsiteX230" fmla="*/ 6077243 w 6485558"/>
                <a:gd name="connsiteY230" fmla="*/ 1788080 h 4883057"/>
                <a:gd name="connsiteX231" fmla="*/ 6049107 w 6485558"/>
                <a:gd name="connsiteY231" fmla="*/ 1830283 h 4883057"/>
                <a:gd name="connsiteX232" fmla="*/ 5978769 w 6485558"/>
                <a:gd name="connsiteY232" fmla="*/ 1816215 h 4883057"/>
                <a:gd name="connsiteX233" fmla="*/ 5880295 w 6485558"/>
                <a:gd name="connsiteY233" fmla="*/ 1788080 h 4883057"/>
                <a:gd name="connsiteX234" fmla="*/ 5795889 w 6485558"/>
                <a:gd name="connsiteY234" fmla="*/ 1774012 h 4883057"/>
                <a:gd name="connsiteX235" fmla="*/ 5781821 w 6485558"/>
                <a:gd name="connsiteY235" fmla="*/ 1731809 h 4883057"/>
                <a:gd name="connsiteX236" fmla="*/ 5697415 w 6485558"/>
                <a:gd name="connsiteY236" fmla="*/ 1675538 h 4883057"/>
                <a:gd name="connsiteX237" fmla="*/ 5683347 w 6485558"/>
                <a:gd name="connsiteY237" fmla="*/ 1605200 h 4883057"/>
                <a:gd name="connsiteX238" fmla="*/ 5627077 w 6485558"/>
                <a:gd name="connsiteY238" fmla="*/ 1534861 h 4883057"/>
                <a:gd name="connsiteX239" fmla="*/ 5613009 w 6485558"/>
                <a:gd name="connsiteY239" fmla="*/ 1492658 h 4883057"/>
                <a:gd name="connsiteX240" fmla="*/ 5458264 w 6485558"/>
                <a:gd name="connsiteY240" fmla="*/ 1534861 h 4883057"/>
                <a:gd name="connsiteX241" fmla="*/ 5401994 w 6485558"/>
                <a:gd name="connsiteY241" fmla="*/ 1520794 h 4883057"/>
                <a:gd name="connsiteX242" fmla="*/ 5444197 w 6485558"/>
                <a:gd name="connsiteY242" fmla="*/ 1394185 h 4883057"/>
                <a:gd name="connsiteX243" fmla="*/ 5458264 w 6485558"/>
                <a:gd name="connsiteY243" fmla="*/ 1309778 h 4883057"/>
                <a:gd name="connsiteX244" fmla="*/ 5472332 w 6485558"/>
                <a:gd name="connsiteY244" fmla="*/ 1253508 h 4883057"/>
                <a:gd name="connsiteX245" fmla="*/ 5458264 w 6485558"/>
                <a:gd name="connsiteY245" fmla="*/ 1140966 h 4883057"/>
                <a:gd name="connsiteX246" fmla="*/ 5444197 w 6485558"/>
                <a:gd name="connsiteY246" fmla="*/ 1084695 h 4883057"/>
                <a:gd name="connsiteX247" fmla="*/ 5416061 w 6485558"/>
                <a:gd name="connsiteY247" fmla="*/ 1056560 h 4883057"/>
                <a:gd name="connsiteX248" fmla="*/ 5359790 w 6485558"/>
                <a:gd name="connsiteY248" fmla="*/ 986221 h 4883057"/>
                <a:gd name="connsiteX249" fmla="*/ 5275384 w 6485558"/>
                <a:gd name="connsiteY249" fmla="*/ 958086 h 4883057"/>
                <a:gd name="connsiteX250" fmla="*/ 5233181 w 6485558"/>
                <a:gd name="connsiteY250" fmla="*/ 944018 h 4883057"/>
                <a:gd name="connsiteX251" fmla="*/ 5190978 w 6485558"/>
                <a:gd name="connsiteY251" fmla="*/ 915883 h 4883057"/>
                <a:gd name="connsiteX252" fmla="*/ 5022166 w 6485558"/>
                <a:gd name="connsiteY252" fmla="*/ 929951 h 4883057"/>
                <a:gd name="connsiteX253" fmla="*/ 4994030 w 6485558"/>
                <a:gd name="connsiteY253" fmla="*/ 901815 h 4883057"/>
                <a:gd name="connsiteX254" fmla="*/ 4895557 w 6485558"/>
                <a:gd name="connsiteY254" fmla="*/ 873680 h 4883057"/>
                <a:gd name="connsiteX255" fmla="*/ 4867421 w 6485558"/>
                <a:gd name="connsiteY255" fmla="*/ 831477 h 4883057"/>
                <a:gd name="connsiteX256" fmla="*/ 4783015 w 6485558"/>
                <a:gd name="connsiteY256" fmla="*/ 887748 h 4883057"/>
                <a:gd name="connsiteX257" fmla="*/ 4642338 w 6485558"/>
                <a:gd name="connsiteY257" fmla="*/ 901815 h 4883057"/>
                <a:gd name="connsiteX258" fmla="*/ 4600135 w 6485558"/>
                <a:gd name="connsiteY258" fmla="*/ 944018 h 4883057"/>
                <a:gd name="connsiteX259" fmla="*/ 4557932 w 6485558"/>
                <a:gd name="connsiteY259" fmla="*/ 958086 h 4883057"/>
                <a:gd name="connsiteX260" fmla="*/ 4515729 w 6485558"/>
                <a:gd name="connsiteY260" fmla="*/ 986221 h 4883057"/>
                <a:gd name="connsiteX261" fmla="*/ 4445390 w 6485558"/>
                <a:gd name="connsiteY261" fmla="*/ 1042492 h 4883057"/>
                <a:gd name="connsiteX262" fmla="*/ 4389120 w 6485558"/>
                <a:gd name="connsiteY262" fmla="*/ 1056560 h 4883057"/>
                <a:gd name="connsiteX263" fmla="*/ 4304714 w 6485558"/>
                <a:gd name="connsiteY263" fmla="*/ 1112831 h 4883057"/>
                <a:gd name="connsiteX264" fmla="*/ 4262510 w 6485558"/>
                <a:gd name="connsiteY264" fmla="*/ 1140966 h 4883057"/>
                <a:gd name="connsiteX265" fmla="*/ 4164037 w 6485558"/>
                <a:gd name="connsiteY265" fmla="*/ 1169101 h 4883057"/>
                <a:gd name="connsiteX266" fmla="*/ 3812344 w 6485558"/>
                <a:gd name="connsiteY266" fmla="*/ 1169101 h 4883057"/>
                <a:gd name="connsiteX267" fmla="*/ 3784209 w 6485558"/>
                <a:gd name="connsiteY267" fmla="*/ 1253508 h 4883057"/>
                <a:gd name="connsiteX268" fmla="*/ 3756074 w 6485558"/>
                <a:gd name="connsiteY268" fmla="*/ 1295711 h 4883057"/>
                <a:gd name="connsiteX269" fmla="*/ 3742006 w 6485558"/>
                <a:gd name="connsiteY269" fmla="*/ 1239440 h 4883057"/>
                <a:gd name="connsiteX270" fmla="*/ 3530990 w 6485558"/>
                <a:gd name="connsiteY270" fmla="*/ 1225372 h 4883057"/>
                <a:gd name="connsiteX271" fmla="*/ 3474720 w 6485558"/>
                <a:gd name="connsiteY271" fmla="*/ 1239440 h 4883057"/>
                <a:gd name="connsiteX272" fmla="*/ 3432517 w 6485558"/>
                <a:gd name="connsiteY272" fmla="*/ 1267575 h 4883057"/>
                <a:gd name="connsiteX273" fmla="*/ 3362178 w 6485558"/>
                <a:gd name="connsiteY273" fmla="*/ 1281643 h 4883057"/>
                <a:gd name="connsiteX274" fmla="*/ 3319975 w 6485558"/>
                <a:gd name="connsiteY274" fmla="*/ 1295711 h 4883057"/>
                <a:gd name="connsiteX275" fmla="*/ 3137095 w 6485558"/>
                <a:gd name="connsiteY275" fmla="*/ 1281643 h 4883057"/>
                <a:gd name="connsiteX276" fmla="*/ 3052689 w 6485558"/>
                <a:gd name="connsiteY276" fmla="*/ 1253508 h 4883057"/>
                <a:gd name="connsiteX277" fmla="*/ 2996418 w 6485558"/>
                <a:gd name="connsiteY277" fmla="*/ 1239440 h 4883057"/>
                <a:gd name="connsiteX278" fmla="*/ 2897944 w 6485558"/>
                <a:gd name="connsiteY278" fmla="*/ 1225372 h 4883057"/>
                <a:gd name="connsiteX279" fmla="*/ 2743200 w 6485558"/>
                <a:gd name="connsiteY279" fmla="*/ 1183169 h 4883057"/>
                <a:gd name="connsiteX280" fmla="*/ 2686929 w 6485558"/>
                <a:gd name="connsiteY280" fmla="*/ 1155034 h 4883057"/>
                <a:gd name="connsiteX281" fmla="*/ 2658794 w 6485558"/>
                <a:gd name="connsiteY281" fmla="*/ 1112831 h 4883057"/>
                <a:gd name="connsiteX282" fmla="*/ 2616590 w 6485558"/>
                <a:gd name="connsiteY282" fmla="*/ 1084695 h 4883057"/>
                <a:gd name="connsiteX283" fmla="*/ 2278966 w 6485558"/>
                <a:gd name="connsiteY283" fmla="*/ 1042492 h 4883057"/>
                <a:gd name="connsiteX284" fmla="*/ 2222695 w 6485558"/>
                <a:gd name="connsiteY284" fmla="*/ 1028425 h 4883057"/>
                <a:gd name="connsiteX285" fmla="*/ 2039815 w 6485558"/>
                <a:gd name="connsiteY285" fmla="*/ 1000289 h 4883057"/>
                <a:gd name="connsiteX286" fmla="*/ 1941341 w 6485558"/>
                <a:gd name="connsiteY286" fmla="*/ 915883 h 4883057"/>
                <a:gd name="connsiteX287" fmla="*/ 1899138 w 6485558"/>
                <a:gd name="connsiteY287" fmla="*/ 887748 h 4883057"/>
                <a:gd name="connsiteX288" fmla="*/ 1885070 w 6485558"/>
                <a:gd name="connsiteY288" fmla="*/ 817409 h 4883057"/>
                <a:gd name="connsiteX289" fmla="*/ 1871003 w 6485558"/>
                <a:gd name="connsiteY289" fmla="*/ 775206 h 4883057"/>
                <a:gd name="connsiteX290" fmla="*/ 1885070 w 6485558"/>
                <a:gd name="connsiteY290" fmla="*/ 733003 h 4883057"/>
                <a:gd name="connsiteX291" fmla="*/ 1969477 w 6485558"/>
                <a:gd name="connsiteY291" fmla="*/ 718935 h 4883057"/>
                <a:gd name="connsiteX292" fmla="*/ 2025747 w 6485558"/>
                <a:gd name="connsiteY292" fmla="*/ 704868 h 4883057"/>
                <a:gd name="connsiteX293" fmla="*/ 1983544 w 6485558"/>
                <a:gd name="connsiteY293" fmla="*/ 634529 h 4883057"/>
                <a:gd name="connsiteX294" fmla="*/ 1969477 w 6485558"/>
                <a:gd name="connsiteY294" fmla="*/ 592326 h 4883057"/>
                <a:gd name="connsiteX295" fmla="*/ 1913206 w 6485558"/>
                <a:gd name="connsiteY295" fmla="*/ 536055 h 4883057"/>
                <a:gd name="connsiteX296" fmla="*/ 1885070 w 6485558"/>
                <a:gd name="connsiteY296" fmla="*/ 507920 h 4883057"/>
                <a:gd name="connsiteX297" fmla="*/ 1871003 w 6485558"/>
                <a:gd name="connsiteY297" fmla="*/ 465717 h 4883057"/>
                <a:gd name="connsiteX298" fmla="*/ 2011680 w 6485558"/>
                <a:gd name="connsiteY298" fmla="*/ 423514 h 4883057"/>
                <a:gd name="connsiteX299" fmla="*/ 2025747 w 6485558"/>
                <a:gd name="connsiteY299" fmla="*/ 381311 h 4883057"/>
                <a:gd name="connsiteX300" fmla="*/ 2039815 w 6485558"/>
                <a:gd name="connsiteY300" fmla="*/ 212498 h 4883057"/>
                <a:gd name="connsiteX301" fmla="*/ 1871003 w 6485558"/>
                <a:gd name="connsiteY301" fmla="*/ 184363 h 4883057"/>
                <a:gd name="connsiteX302" fmla="*/ 1786597 w 6485558"/>
                <a:gd name="connsiteY302" fmla="*/ 156228 h 4883057"/>
                <a:gd name="connsiteX303" fmla="*/ 1744394 w 6485558"/>
                <a:gd name="connsiteY303" fmla="*/ 128092 h 4883057"/>
                <a:gd name="connsiteX304" fmla="*/ 1434904 w 6485558"/>
                <a:gd name="connsiteY304" fmla="*/ 85889 h 4883057"/>
                <a:gd name="connsiteX305" fmla="*/ 1392701 w 6485558"/>
                <a:gd name="connsiteY305" fmla="*/ 71821 h 4883057"/>
                <a:gd name="connsiteX306" fmla="*/ 1322363 w 6485558"/>
                <a:gd name="connsiteY306" fmla="*/ 57754 h 4883057"/>
                <a:gd name="connsiteX307" fmla="*/ 1280160 w 6485558"/>
                <a:gd name="connsiteY307" fmla="*/ 29618 h 4883057"/>
                <a:gd name="connsiteX308" fmla="*/ 1223889 w 6485558"/>
                <a:gd name="connsiteY308" fmla="*/ 15551 h 488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6485558" h="4883057">
                  <a:moveTo>
                    <a:pt x="1223889" y="15551"/>
                  </a:moveTo>
                  <a:cubicBezTo>
                    <a:pt x="1198098" y="17896"/>
                    <a:pt x="1164272" y="36621"/>
                    <a:pt x="1125415" y="43686"/>
                  </a:cubicBezTo>
                  <a:cubicBezTo>
                    <a:pt x="1092792" y="49618"/>
                    <a:pt x="1059648" y="52303"/>
                    <a:pt x="1026941" y="57754"/>
                  </a:cubicBezTo>
                  <a:cubicBezTo>
                    <a:pt x="1003356" y="61685"/>
                    <a:pt x="980049" y="67132"/>
                    <a:pt x="956603" y="71821"/>
                  </a:cubicBezTo>
                  <a:cubicBezTo>
                    <a:pt x="947224" y="81200"/>
                    <a:pt x="930648" y="86874"/>
                    <a:pt x="928467" y="99957"/>
                  </a:cubicBezTo>
                  <a:cubicBezTo>
                    <a:pt x="921736" y="140345"/>
                    <a:pt x="955231" y="178760"/>
                    <a:pt x="984738" y="198431"/>
                  </a:cubicBezTo>
                  <a:cubicBezTo>
                    <a:pt x="997076" y="206656"/>
                    <a:pt x="1012873" y="207809"/>
                    <a:pt x="1026941" y="212498"/>
                  </a:cubicBezTo>
                  <a:cubicBezTo>
                    <a:pt x="1041009" y="221877"/>
                    <a:pt x="1061583" y="225512"/>
                    <a:pt x="1069144" y="240634"/>
                  </a:cubicBezTo>
                  <a:cubicBezTo>
                    <a:pt x="1081900" y="266146"/>
                    <a:pt x="1077024" y="297196"/>
                    <a:pt x="1083212" y="325040"/>
                  </a:cubicBezTo>
                  <a:cubicBezTo>
                    <a:pt x="1086429" y="339516"/>
                    <a:pt x="1092591" y="353175"/>
                    <a:pt x="1097280" y="367243"/>
                  </a:cubicBezTo>
                  <a:cubicBezTo>
                    <a:pt x="1033652" y="462685"/>
                    <a:pt x="1064919" y="427738"/>
                    <a:pt x="1012874" y="479785"/>
                  </a:cubicBezTo>
                  <a:cubicBezTo>
                    <a:pt x="1026942" y="489163"/>
                    <a:pt x="1039627" y="501053"/>
                    <a:pt x="1055077" y="507920"/>
                  </a:cubicBezTo>
                  <a:cubicBezTo>
                    <a:pt x="1082178" y="519965"/>
                    <a:pt x="1139483" y="536055"/>
                    <a:pt x="1139483" y="536055"/>
                  </a:cubicBezTo>
                  <a:cubicBezTo>
                    <a:pt x="1154342" y="580633"/>
                    <a:pt x="1150518" y="581501"/>
                    <a:pt x="1181686" y="620461"/>
                  </a:cubicBezTo>
                  <a:cubicBezTo>
                    <a:pt x="1189971" y="630818"/>
                    <a:pt x="1198448" y="641773"/>
                    <a:pt x="1209821" y="648597"/>
                  </a:cubicBezTo>
                  <a:cubicBezTo>
                    <a:pt x="1222536" y="656226"/>
                    <a:pt x="1237956" y="657976"/>
                    <a:pt x="1252024" y="662665"/>
                  </a:cubicBezTo>
                  <a:cubicBezTo>
                    <a:pt x="1255714" y="668200"/>
                    <a:pt x="1345654" y="754990"/>
                    <a:pt x="1294227" y="789274"/>
                  </a:cubicBezTo>
                  <a:cubicBezTo>
                    <a:pt x="1274332" y="802537"/>
                    <a:pt x="1247335" y="798652"/>
                    <a:pt x="1223889" y="803341"/>
                  </a:cubicBezTo>
                  <a:cubicBezTo>
                    <a:pt x="1219200" y="817409"/>
                    <a:pt x="1212729" y="831004"/>
                    <a:pt x="1209821" y="845545"/>
                  </a:cubicBezTo>
                  <a:cubicBezTo>
                    <a:pt x="1199629" y="896507"/>
                    <a:pt x="1199022" y="981319"/>
                    <a:pt x="1167618" y="1028425"/>
                  </a:cubicBezTo>
                  <a:cubicBezTo>
                    <a:pt x="1141174" y="1068091"/>
                    <a:pt x="1111216" y="1124982"/>
                    <a:pt x="1069144" y="1155034"/>
                  </a:cubicBezTo>
                  <a:cubicBezTo>
                    <a:pt x="1052080" y="1167223"/>
                    <a:pt x="1030323" y="1171537"/>
                    <a:pt x="1012874" y="1183169"/>
                  </a:cubicBezTo>
                  <a:cubicBezTo>
                    <a:pt x="1001838" y="1190526"/>
                    <a:pt x="995095" y="1203019"/>
                    <a:pt x="984738" y="1211305"/>
                  </a:cubicBezTo>
                  <a:cubicBezTo>
                    <a:pt x="971536" y="1221867"/>
                    <a:pt x="955523" y="1228616"/>
                    <a:pt x="942535" y="1239440"/>
                  </a:cubicBezTo>
                  <a:cubicBezTo>
                    <a:pt x="899961" y="1274918"/>
                    <a:pt x="876876" y="1322677"/>
                    <a:pt x="815926" y="1337914"/>
                  </a:cubicBezTo>
                  <a:lnTo>
                    <a:pt x="759655" y="1351981"/>
                  </a:lnTo>
                  <a:cubicBezTo>
                    <a:pt x="745587" y="1361360"/>
                    <a:pt x="729407" y="1368162"/>
                    <a:pt x="717452" y="1380117"/>
                  </a:cubicBezTo>
                  <a:cubicBezTo>
                    <a:pt x="705497" y="1392072"/>
                    <a:pt x="703654" y="1413359"/>
                    <a:pt x="689317" y="1422320"/>
                  </a:cubicBezTo>
                  <a:cubicBezTo>
                    <a:pt x="664167" y="1438038"/>
                    <a:pt x="604910" y="1450455"/>
                    <a:pt x="604910" y="1450455"/>
                  </a:cubicBezTo>
                  <a:cubicBezTo>
                    <a:pt x="590842" y="1459834"/>
                    <a:pt x="578157" y="1471724"/>
                    <a:pt x="562707" y="1478591"/>
                  </a:cubicBezTo>
                  <a:cubicBezTo>
                    <a:pt x="509184" y="1502379"/>
                    <a:pt x="474982" y="1506353"/>
                    <a:pt x="422030" y="1520794"/>
                  </a:cubicBezTo>
                  <a:cubicBezTo>
                    <a:pt x="389095" y="1529776"/>
                    <a:pt x="356381" y="1539551"/>
                    <a:pt x="323557" y="1548929"/>
                  </a:cubicBezTo>
                  <a:cubicBezTo>
                    <a:pt x="291158" y="1646124"/>
                    <a:pt x="309063" y="1545519"/>
                    <a:pt x="351692" y="1605200"/>
                  </a:cubicBezTo>
                  <a:cubicBezTo>
                    <a:pt x="437048" y="1724700"/>
                    <a:pt x="304214" y="1677004"/>
                    <a:pt x="464234" y="1703674"/>
                  </a:cubicBezTo>
                  <a:cubicBezTo>
                    <a:pt x="483405" y="1716454"/>
                    <a:pt x="521207" y="1737670"/>
                    <a:pt x="534572" y="1759945"/>
                  </a:cubicBezTo>
                  <a:cubicBezTo>
                    <a:pt x="542201" y="1772661"/>
                    <a:pt x="543951" y="1788080"/>
                    <a:pt x="548640" y="1802148"/>
                  </a:cubicBezTo>
                  <a:cubicBezTo>
                    <a:pt x="543951" y="1849040"/>
                    <a:pt x="541738" y="1896247"/>
                    <a:pt x="534572" y="1942825"/>
                  </a:cubicBezTo>
                  <a:cubicBezTo>
                    <a:pt x="532317" y="1957481"/>
                    <a:pt x="529767" y="1973449"/>
                    <a:pt x="520504" y="1985028"/>
                  </a:cubicBezTo>
                  <a:cubicBezTo>
                    <a:pt x="509942" y="1998230"/>
                    <a:pt x="493423" y="2005602"/>
                    <a:pt x="478301" y="2013163"/>
                  </a:cubicBezTo>
                  <a:cubicBezTo>
                    <a:pt x="420836" y="2041895"/>
                    <a:pt x="305010" y="2038154"/>
                    <a:pt x="267286" y="2041298"/>
                  </a:cubicBezTo>
                  <a:cubicBezTo>
                    <a:pt x="213442" y="2059246"/>
                    <a:pt x="179770" y="2072869"/>
                    <a:pt x="126609" y="2083501"/>
                  </a:cubicBezTo>
                  <a:cubicBezTo>
                    <a:pt x="2825" y="2108257"/>
                    <a:pt x="82130" y="2084260"/>
                    <a:pt x="0" y="2111637"/>
                  </a:cubicBezTo>
                  <a:cubicBezTo>
                    <a:pt x="14068" y="2121015"/>
                    <a:pt x="27081" y="2132211"/>
                    <a:pt x="42203" y="2139772"/>
                  </a:cubicBezTo>
                  <a:cubicBezTo>
                    <a:pt x="55466" y="2146404"/>
                    <a:pt x="72827" y="2144577"/>
                    <a:pt x="84406" y="2153840"/>
                  </a:cubicBezTo>
                  <a:cubicBezTo>
                    <a:pt x="100132" y="2166421"/>
                    <a:pt x="116091" y="2215983"/>
                    <a:pt x="140677" y="2224178"/>
                  </a:cubicBezTo>
                  <a:cubicBezTo>
                    <a:pt x="160752" y="2230870"/>
                    <a:pt x="360429" y="2251722"/>
                    <a:pt x="365760" y="2252314"/>
                  </a:cubicBezTo>
                  <a:cubicBezTo>
                    <a:pt x="232217" y="2296828"/>
                    <a:pt x="310889" y="2277764"/>
                    <a:pt x="126609" y="2294517"/>
                  </a:cubicBezTo>
                  <a:cubicBezTo>
                    <a:pt x="223598" y="2326846"/>
                    <a:pt x="231985" y="2301681"/>
                    <a:pt x="182880" y="2350788"/>
                  </a:cubicBezTo>
                  <a:cubicBezTo>
                    <a:pt x="251426" y="2453609"/>
                    <a:pt x="160197" y="2331885"/>
                    <a:pt x="267286" y="2421126"/>
                  </a:cubicBezTo>
                  <a:cubicBezTo>
                    <a:pt x="280274" y="2431950"/>
                    <a:pt x="284859" y="2450127"/>
                    <a:pt x="295421" y="2463329"/>
                  </a:cubicBezTo>
                  <a:cubicBezTo>
                    <a:pt x="309391" y="2480792"/>
                    <a:pt x="345818" y="2512953"/>
                    <a:pt x="365760" y="2519600"/>
                  </a:cubicBezTo>
                  <a:cubicBezTo>
                    <a:pt x="392820" y="2528620"/>
                    <a:pt x="422031" y="2528979"/>
                    <a:pt x="450166" y="2533668"/>
                  </a:cubicBezTo>
                  <a:cubicBezTo>
                    <a:pt x="520893" y="2604395"/>
                    <a:pt x="504907" y="2609887"/>
                    <a:pt x="661181" y="2561803"/>
                  </a:cubicBezTo>
                  <a:cubicBezTo>
                    <a:pt x="675354" y="2557442"/>
                    <a:pt x="671175" y="2533858"/>
                    <a:pt x="675249" y="2519600"/>
                  </a:cubicBezTo>
                  <a:cubicBezTo>
                    <a:pt x="680561" y="2501010"/>
                    <a:pt x="681701" y="2481100"/>
                    <a:pt x="689317" y="2463329"/>
                  </a:cubicBezTo>
                  <a:cubicBezTo>
                    <a:pt x="695977" y="2447789"/>
                    <a:pt x="706220" y="2433763"/>
                    <a:pt x="717452" y="2421126"/>
                  </a:cubicBezTo>
                  <a:cubicBezTo>
                    <a:pt x="743887" y="2391387"/>
                    <a:pt x="801858" y="2336720"/>
                    <a:pt x="801858" y="2336720"/>
                  </a:cubicBezTo>
                  <a:cubicBezTo>
                    <a:pt x="797169" y="2364855"/>
                    <a:pt x="793978" y="2393282"/>
                    <a:pt x="787790" y="2421126"/>
                  </a:cubicBezTo>
                  <a:cubicBezTo>
                    <a:pt x="776435" y="2472225"/>
                    <a:pt x="758620" y="2461259"/>
                    <a:pt x="787790" y="2519600"/>
                  </a:cubicBezTo>
                  <a:cubicBezTo>
                    <a:pt x="797811" y="2539643"/>
                    <a:pt x="843222" y="2565933"/>
                    <a:pt x="858129" y="2575871"/>
                  </a:cubicBezTo>
                  <a:cubicBezTo>
                    <a:pt x="823352" y="2680201"/>
                    <a:pt x="835547" y="2625859"/>
                    <a:pt x="858129" y="2829089"/>
                  </a:cubicBezTo>
                  <a:cubicBezTo>
                    <a:pt x="859767" y="2843827"/>
                    <a:pt x="868601" y="2856906"/>
                    <a:pt x="872197" y="2871292"/>
                  </a:cubicBezTo>
                  <a:cubicBezTo>
                    <a:pt x="877996" y="2894489"/>
                    <a:pt x="880465" y="2918434"/>
                    <a:pt x="886264" y="2941631"/>
                  </a:cubicBezTo>
                  <a:cubicBezTo>
                    <a:pt x="889860" y="2956017"/>
                    <a:pt x="896735" y="2969448"/>
                    <a:pt x="900332" y="2983834"/>
                  </a:cubicBezTo>
                  <a:cubicBezTo>
                    <a:pt x="920406" y="3064127"/>
                    <a:pt x="906811" y="3038256"/>
                    <a:pt x="928467" y="3110443"/>
                  </a:cubicBezTo>
                  <a:cubicBezTo>
                    <a:pt x="936989" y="3138850"/>
                    <a:pt x="947225" y="3166714"/>
                    <a:pt x="956603" y="3194849"/>
                  </a:cubicBezTo>
                  <a:lnTo>
                    <a:pt x="970670" y="3237052"/>
                  </a:lnTo>
                  <a:cubicBezTo>
                    <a:pt x="1017954" y="3378905"/>
                    <a:pt x="945805" y="3158856"/>
                    <a:pt x="998806" y="3335526"/>
                  </a:cubicBezTo>
                  <a:cubicBezTo>
                    <a:pt x="1007328" y="3363932"/>
                    <a:pt x="1005970" y="3398961"/>
                    <a:pt x="1026941" y="3419932"/>
                  </a:cubicBezTo>
                  <a:lnTo>
                    <a:pt x="1139483" y="3532474"/>
                  </a:lnTo>
                  <a:cubicBezTo>
                    <a:pt x="1153551" y="3546542"/>
                    <a:pt x="1170651" y="3558124"/>
                    <a:pt x="1181686" y="3574677"/>
                  </a:cubicBezTo>
                  <a:cubicBezTo>
                    <a:pt x="1191064" y="3588745"/>
                    <a:pt x="1202954" y="3601430"/>
                    <a:pt x="1209821" y="3616880"/>
                  </a:cubicBezTo>
                  <a:cubicBezTo>
                    <a:pt x="1221866" y="3643981"/>
                    <a:pt x="1237957" y="3701286"/>
                    <a:pt x="1237957" y="3701286"/>
                  </a:cubicBezTo>
                  <a:cubicBezTo>
                    <a:pt x="1243142" y="3737582"/>
                    <a:pt x="1246448" y="3802676"/>
                    <a:pt x="1266092" y="3841963"/>
                  </a:cubicBezTo>
                  <a:cubicBezTo>
                    <a:pt x="1273653" y="3857085"/>
                    <a:pt x="1287360" y="3868716"/>
                    <a:pt x="1294227" y="3884166"/>
                  </a:cubicBezTo>
                  <a:cubicBezTo>
                    <a:pt x="1306272" y="3911267"/>
                    <a:pt x="1301392" y="3947601"/>
                    <a:pt x="1322363" y="3968572"/>
                  </a:cubicBezTo>
                  <a:cubicBezTo>
                    <a:pt x="1341120" y="3987329"/>
                    <a:pt x="1363920" y="4002772"/>
                    <a:pt x="1378634" y="4024843"/>
                  </a:cubicBezTo>
                  <a:cubicBezTo>
                    <a:pt x="1442261" y="4120285"/>
                    <a:pt x="1410994" y="4085339"/>
                    <a:pt x="1463040" y="4137385"/>
                  </a:cubicBezTo>
                  <a:cubicBezTo>
                    <a:pt x="1467729" y="4151453"/>
                    <a:pt x="1469478" y="4166873"/>
                    <a:pt x="1477107" y="4179588"/>
                  </a:cubicBezTo>
                  <a:cubicBezTo>
                    <a:pt x="1496417" y="4211771"/>
                    <a:pt x="1514252" y="4210726"/>
                    <a:pt x="1547446" y="4221791"/>
                  </a:cubicBezTo>
                  <a:cubicBezTo>
                    <a:pt x="1556824" y="4235859"/>
                    <a:pt x="1564578" y="4251157"/>
                    <a:pt x="1575581" y="4263994"/>
                  </a:cubicBezTo>
                  <a:cubicBezTo>
                    <a:pt x="1592844" y="4284134"/>
                    <a:pt x="1617138" y="4298194"/>
                    <a:pt x="1631852" y="4320265"/>
                  </a:cubicBezTo>
                  <a:cubicBezTo>
                    <a:pt x="1667344" y="4373504"/>
                    <a:pt x="1648032" y="4350513"/>
                    <a:pt x="1688123" y="4390603"/>
                  </a:cubicBezTo>
                  <a:cubicBezTo>
                    <a:pt x="1727972" y="4510154"/>
                    <a:pt x="1672396" y="4364392"/>
                    <a:pt x="1730326" y="4460941"/>
                  </a:cubicBezTo>
                  <a:cubicBezTo>
                    <a:pt x="1737956" y="4473657"/>
                    <a:pt x="1735290" y="4491440"/>
                    <a:pt x="1744394" y="4503145"/>
                  </a:cubicBezTo>
                  <a:cubicBezTo>
                    <a:pt x="1768822" y="4534553"/>
                    <a:pt x="1828800" y="4587551"/>
                    <a:pt x="1828800" y="4587551"/>
                  </a:cubicBezTo>
                  <a:lnTo>
                    <a:pt x="1983544" y="4573483"/>
                  </a:lnTo>
                  <a:cubicBezTo>
                    <a:pt x="2000837" y="4564836"/>
                    <a:pt x="1963363" y="4535554"/>
                    <a:pt x="1969477" y="4517212"/>
                  </a:cubicBezTo>
                  <a:cubicBezTo>
                    <a:pt x="1974824" y="4501172"/>
                    <a:pt x="1997612" y="4498455"/>
                    <a:pt x="2011680" y="4489077"/>
                  </a:cubicBezTo>
                  <a:cubicBezTo>
                    <a:pt x="2030437" y="4460942"/>
                    <a:pt x="2035871" y="4415364"/>
                    <a:pt x="2067950" y="4404671"/>
                  </a:cubicBezTo>
                  <a:cubicBezTo>
                    <a:pt x="2082018" y="4399982"/>
                    <a:pt x="2096891" y="4397235"/>
                    <a:pt x="2110154" y="4390603"/>
                  </a:cubicBezTo>
                  <a:cubicBezTo>
                    <a:pt x="2125276" y="4383042"/>
                    <a:pt x="2136526" y="4368405"/>
                    <a:pt x="2152357" y="4362468"/>
                  </a:cubicBezTo>
                  <a:cubicBezTo>
                    <a:pt x="2174745" y="4354072"/>
                    <a:pt x="2199249" y="4353089"/>
                    <a:pt x="2222695" y="4348400"/>
                  </a:cubicBezTo>
                  <a:cubicBezTo>
                    <a:pt x="2227384" y="4334332"/>
                    <a:pt x="2236763" y="4321026"/>
                    <a:pt x="2236763" y="4306197"/>
                  </a:cubicBezTo>
                  <a:lnTo>
                    <a:pt x="2236763" y="4221791"/>
                  </a:lnTo>
                  <a:cubicBezTo>
                    <a:pt x="2247325" y="4208589"/>
                    <a:pt x="2264898" y="4203034"/>
                    <a:pt x="2278966" y="4193655"/>
                  </a:cubicBezTo>
                  <a:cubicBezTo>
                    <a:pt x="2334975" y="4207658"/>
                    <a:pt x="2339085" y="4195279"/>
                    <a:pt x="2363372" y="4249926"/>
                  </a:cubicBezTo>
                  <a:cubicBezTo>
                    <a:pt x="2375417" y="4277027"/>
                    <a:pt x="2391507" y="4334332"/>
                    <a:pt x="2391507" y="4334332"/>
                  </a:cubicBezTo>
                  <a:cubicBezTo>
                    <a:pt x="2380481" y="4477681"/>
                    <a:pt x="2366227" y="4523063"/>
                    <a:pt x="2391507" y="4657889"/>
                  </a:cubicBezTo>
                  <a:cubicBezTo>
                    <a:pt x="2396972" y="4687038"/>
                    <a:pt x="2410265" y="4714160"/>
                    <a:pt x="2419643" y="4742295"/>
                  </a:cubicBezTo>
                  <a:cubicBezTo>
                    <a:pt x="2419644" y="4742297"/>
                    <a:pt x="2447776" y="4826700"/>
                    <a:pt x="2447778" y="4826701"/>
                  </a:cubicBezTo>
                  <a:cubicBezTo>
                    <a:pt x="2461846" y="4836080"/>
                    <a:pt x="2474859" y="4847276"/>
                    <a:pt x="2489981" y="4854837"/>
                  </a:cubicBezTo>
                  <a:cubicBezTo>
                    <a:pt x="2524614" y="4872154"/>
                    <a:pt x="2584169" y="4877569"/>
                    <a:pt x="2616590" y="4882972"/>
                  </a:cubicBezTo>
                  <a:cubicBezTo>
                    <a:pt x="2644726" y="4878283"/>
                    <a:pt x="2676231" y="4883057"/>
                    <a:pt x="2700997" y="4868905"/>
                  </a:cubicBezTo>
                  <a:cubicBezTo>
                    <a:pt x="2713872" y="4861548"/>
                    <a:pt x="2708432" y="4839964"/>
                    <a:pt x="2715064" y="4826701"/>
                  </a:cubicBezTo>
                  <a:cubicBezTo>
                    <a:pt x="2738509" y="4779810"/>
                    <a:pt x="2743201" y="4784497"/>
                    <a:pt x="2785403" y="4756363"/>
                  </a:cubicBezTo>
                  <a:cubicBezTo>
                    <a:pt x="2794519" y="4742688"/>
                    <a:pt x="2832086" y="4694357"/>
                    <a:pt x="2827606" y="4671957"/>
                  </a:cubicBezTo>
                  <a:cubicBezTo>
                    <a:pt x="2825005" y="4658951"/>
                    <a:pt x="2810843" y="4650645"/>
                    <a:pt x="2799470" y="4643821"/>
                  </a:cubicBezTo>
                  <a:cubicBezTo>
                    <a:pt x="2786755" y="4636192"/>
                    <a:pt x="2771335" y="4634443"/>
                    <a:pt x="2757267" y="4629754"/>
                  </a:cubicBezTo>
                  <a:cubicBezTo>
                    <a:pt x="2766646" y="4615686"/>
                    <a:pt x="2782623" y="4604228"/>
                    <a:pt x="2785403" y="4587551"/>
                  </a:cubicBezTo>
                  <a:cubicBezTo>
                    <a:pt x="2787841" y="4572924"/>
                    <a:pt x="2779954" y="4557415"/>
                    <a:pt x="2771335" y="4545348"/>
                  </a:cubicBezTo>
                  <a:cubicBezTo>
                    <a:pt x="2740323" y="4501932"/>
                    <a:pt x="2713415" y="4487978"/>
                    <a:pt x="2672861" y="4460941"/>
                  </a:cubicBezTo>
                  <a:cubicBezTo>
                    <a:pt x="2660475" y="4423780"/>
                    <a:pt x="2638804" y="4346425"/>
                    <a:pt x="2602523" y="4334332"/>
                  </a:cubicBezTo>
                  <a:lnTo>
                    <a:pt x="2518117" y="4306197"/>
                  </a:lnTo>
                  <a:cubicBezTo>
                    <a:pt x="2504049" y="4301508"/>
                    <a:pt x="2490300" y="4295726"/>
                    <a:pt x="2475914" y="4292129"/>
                  </a:cubicBezTo>
                  <a:lnTo>
                    <a:pt x="2419643" y="4278061"/>
                  </a:lnTo>
                  <a:cubicBezTo>
                    <a:pt x="2414954" y="4263993"/>
                    <a:pt x="2412207" y="4249121"/>
                    <a:pt x="2405575" y="4235858"/>
                  </a:cubicBezTo>
                  <a:cubicBezTo>
                    <a:pt x="2398014" y="4220736"/>
                    <a:pt x="2383377" y="4209486"/>
                    <a:pt x="2377440" y="4193655"/>
                  </a:cubicBezTo>
                  <a:cubicBezTo>
                    <a:pt x="2369044" y="4171267"/>
                    <a:pt x="2368061" y="4146763"/>
                    <a:pt x="2363372" y="4123317"/>
                  </a:cubicBezTo>
                  <a:cubicBezTo>
                    <a:pt x="2368061" y="4015465"/>
                    <a:pt x="2366332" y="3907141"/>
                    <a:pt x="2377440" y="3799760"/>
                  </a:cubicBezTo>
                  <a:cubicBezTo>
                    <a:pt x="2380492" y="3770260"/>
                    <a:pt x="2396197" y="3743489"/>
                    <a:pt x="2405575" y="3715354"/>
                  </a:cubicBezTo>
                  <a:lnTo>
                    <a:pt x="2419643" y="3673151"/>
                  </a:lnTo>
                  <a:cubicBezTo>
                    <a:pt x="2414954" y="3649705"/>
                    <a:pt x="2417438" y="3623572"/>
                    <a:pt x="2405575" y="3602812"/>
                  </a:cubicBezTo>
                  <a:cubicBezTo>
                    <a:pt x="2397187" y="3588132"/>
                    <a:pt x="2369150" y="3590566"/>
                    <a:pt x="2363372" y="3574677"/>
                  </a:cubicBezTo>
                  <a:cubicBezTo>
                    <a:pt x="2348861" y="3534771"/>
                    <a:pt x="2353993" y="3490271"/>
                    <a:pt x="2349304" y="3448068"/>
                  </a:cubicBezTo>
                  <a:cubicBezTo>
                    <a:pt x="2353993" y="3429311"/>
                    <a:pt x="2354726" y="3409090"/>
                    <a:pt x="2363372" y="3391797"/>
                  </a:cubicBezTo>
                  <a:cubicBezTo>
                    <a:pt x="2369303" y="3379934"/>
                    <a:pt x="2379644" y="3369592"/>
                    <a:pt x="2391507" y="3363661"/>
                  </a:cubicBezTo>
                  <a:cubicBezTo>
                    <a:pt x="2439099" y="3339865"/>
                    <a:pt x="2494801" y="3331748"/>
                    <a:pt x="2546252" y="3321458"/>
                  </a:cubicBezTo>
                  <a:cubicBezTo>
                    <a:pt x="2560320" y="3307390"/>
                    <a:pt x="2577419" y="3295808"/>
                    <a:pt x="2588455" y="3279255"/>
                  </a:cubicBezTo>
                  <a:cubicBezTo>
                    <a:pt x="2596680" y="3266917"/>
                    <a:pt x="2588587" y="3242120"/>
                    <a:pt x="2602523" y="3237052"/>
                  </a:cubicBezTo>
                  <a:cubicBezTo>
                    <a:pt x="2646812" y="3220947"/>
                    <a:pt x="2696308" y="3227674"/>
                    <a:pt x="2743200" y="3222985"/>
                  </a:cubicBezTo>
                  <a:cubicBezTo>
                    <a:pt x="2841121" y="3190344"/>
                    <a:pt x="2732950" y="3240503"/>
                    <a:pt x="2799470" y="3096375"/>
                  </a:cubicBezTo>
                  <a:cubicBezTo>
                    <a:pt x="2840187" y="3008156"/>
                    <a:pt x="2856290" y="3039830"/>
                    <a:pt x="2912012" y="3011969"/>
                  </a:cubicBezTo>
                  <a:cubicBezTo>
                    <a:pt x="2927134" y="3004408"/>
                    <a:pt x="2941013" y="2994396"/>
                    <a:pt x="2954215" y="2983834"/>
                  </a:cubicBezTo>
                  <a:cubicBezTo>
                    <a:pt x="2964572" y="2975548"/>
                    <a:pt x="2970977" y="2962522"/>
                    <a:pt x="2982350" y="2955698"/>
                  </a:cubicBezTo>
                  <a:cubicBezTo>
                    <a:pt x="2995066" y="2948069"/>
                    <a:pt x="3010486" y="2946320"/>
                    <a:pt x="3024554" y="2941631"/>
                  </a:cubicBezTo>
                  <a:lnTo>
                    <a:pt x="3137095" y="2829089"/>
                  </a:lnTo>
                  <a:lnTo>
                    <a:pt x="3179298" y="2786886"/>
                  </a:lnTo>
                  <a:cubicBezTo>
                    <a:pt x="3188677" y="2777508"/>
                    <a:pt x="3194851" y="2762945"/>
                    <a:pt x="3207434" y="2758751"/>
                  </a:cubicBezTo>
                  <a:lnTo>
                    <a:pt x="3249637" y="2744683"/>
                  </a:lnTo>
                  <a:cubicBezTo>
                    <a:pt x="3259015" y="2730615"/>
                    <a:pt x="3264570" y="2713042"/>
                    <a:pt x="3277772" y="2702480"/>
                  </a:cubicBezTo>
                  <a:cubicBezTo>
                    <a:pt x="3289351" y="2693217"/>
                    <a:pt x="3306712" y="2695044"/>
                    <a:pt x="3319975" y="2688412"/>
                  </a:cubicBezTo>
                  <a:cubicBezTo>
                    <a:pt x="3429057" y="2633871"/>
                    <a:pt x="3298302" y="2681569"/>
                    <a:pt x="3404381" y="2646209"/>
                  </a:cubicBezTo>
                  <a:cubicBezTo>
                    <a:pt x="3413760" y="2636831"/>
                    <a:pt x="3421144" y="2624898"/>
                    <a:pt x="3432517" y="2618074"/>
                  </a:cubicBezTo>
                  <a:cubicBezTo>
                    <a:pt x="3445233" y="2610445"/>
                    <a:pt x="3464235" y="2614492"/>
                    <a:pt x="3474720" y="2604006"/>
                  </a:cubicBezTo>
                  <a:cubicBezTo>
                    <a:pt x="3485205" y="2593521"/>
                    <a:pt x="3480168" y="2573870"/>
                    <a:pt x="3488787" y="2561803"/>
                  </a:cubicBezTo>
                  <a:cubicBezTo>
                    <a:pt x="3504205" y="2540218"/>
                    <a:pt x="3545058" y="2505532"/>
                    <a:pt x="3545058" y="2505532"/>
                  </a:cubicBezTo>
                  <a:cubicBezTo>
                    <a:pt x="3549747" y="2468018"/>
                    <a:pt x="3553377" y="2430357"/>
                    <a:pt x="3559126" y="2392991"/>
                  </a:cubicBezTo>
                  <a:cubicBezTo>
                    <a:pt x="3562762" y="2369358"/>
                    <a:pt x="3559296" y="2342109"/>
                    <a:pt x="3573194" y="2322652"/>
                  </a:cubicBezTo>
                  <a:cubicBezTo>
                    <a:pt x="3585383" y="2305587"/>
                    <a:pt x="3612015" y="2306149"/>
                    <a:pt x="3629464" y="2294517"/>
                  </a:cubicBezTo>
                  <a:cubicBezTo>
                    <a:pt x="3640500" y="2287160"/>
                    <a:pt x="3647243" y="2274667"/>
                    <a:pt x="3657600" y="2266381"/>
                  </a:cubicBezTo>
                  <a:cubicBezTo>
                    <a:pt x="3670802" y="2255819"/>
                    <a:pt x="3685735" y="2247624"/>
                    <a:pt x="3699803" y="2238246"/>
                  </a:cubicBezTo>
                  <a:cubicBezTo>
                    <a:pt x="3732628" y="2242935"/>
                    <a:pt x="3765968" y="2244858"/>
                    <a:pt x="3798277" y="2252314"/>
                  </a:cubicBezTo>
                  <a:cubicBezTo>
                    <a:pt x="3827175" y="2258983"/>
                    <a:pt x="3882683" y="2280449"/>
                    <a:pt x="3882683" y="2280449"/>
                  </a:cubicBezTo>
                  <a:cubicBezTo>
                    <a:pt x="4110270" y="2247936"/>
                    <a:pt x="3892060" y="2299206"/>
                    <a:pt x="4023360" y="2224178"/>
                  </a:cubicBezTo>
                  <a:cubicBezTo>
                    <a:pt x="4040147" y="2214586"/>
                    <a:pt x="4061040" y="2215422"/>
                    <a:pt x="4079630" y="2210111"/>
                  </a:cubicBezTo>
                  <a:cubicBezTo>
                    <a:pt x="4127928" y="2196312"/>
                    <a:pt x="4128087" y="2192917"/>
                    <a:pt x="4178104" y="2167908"/>
                  </a:cubicBezTo>
                  <a:lnTo>
                    <a:pt x="4206240" y="2055366"/>
                  </a:lnTo>
                  <a:lnTo>
                    <a:pt x="4220307" y="1999095"/>
                  </a:lnTo>
                  <a:cubicBezTo>
                    <a:pt x="4257821" y="2003784"/>
                    <a:pt x="4295653" y="2006400"/>
                    <a:pt x="4332849" y="2013163"/>
                  </a:cubicBezTo>
                  <a:cubicBezTo>
                    <a:pt x="4365374" y="2019077"/>
                    <a:pt x="4403610" y="2041510"/>
                    <a:pt x="4431323" y="2055366"/>
                  </a:cubicBezTo>
                  <a:cubicBezTo>
                    <a:pt x="4436012" y="2069434"/>
                    <a:pt x="4437761" y="2084854"/>
                    <a:pt x="4445390" y="2097569"/>
                  </a:cubicBezTo>
                  <a:cubicBezTo>
                    <a:pt x="4458754" y="2119842"/>
                    <a:pt x="4496560" y="2141061"/>
                    <a:pt x="4515729" y="2153840"/>
                  </a:cubicBezTo>
                  <a:cubicBezTo>
                    <a:pt x="4520418" y="2167908"/>
                    <a:pt x="4519312" y="2185558"/>
                    <a:pt x="4529797" y="2196043"/>
                  </a:cubicBezTo>
                  <a:cubicBezTo>
                    <a:pt x="4540282" y="2206528"/>
                    <a:pt x="4563775" y="2197773"/>
                    <a:pt x="4572000" y="2210111"/>
                  </a:cubicBezTo>
                  <a:cubicBezTo>
                    <a:pt x="4585263" y="2230006"/>
                    <a:pt x="4576648" y="2258472"/>
                    <a:pt x="4586067" y="2280449"/>
                  </a:cubicBezTo>
                  <a:cubicBezTo>
                    <a:pt x="4591292" y="2292640"/>
                    <a:pt x="4602830" y="2301761"/>
                    <a:pt x="4614203" y="2308585"/>
                  </a:cubicBezTo>
                  <a:cubicBezTo>
                    <a:pt x="4648441" y="2329128"/>
                    <a:pt x="4753439" y="2334781"/>
                    <a:pt x="4768947" y="2336720"/>
                  </a:cubicBezTo>
                  <a:cubicBezTo>
                    <a:pt x="4830551" y="2398322"/>
                    <a:pt x="4758898" y="2337926"/>
                    <a:pt x="4895557" y="2378923"/>
                  </a:cubicBezTo>
                  <a:cubicBezTo>
                    <a:pt x="4911751" y="2383781"/>
                    <a:pt x="4923692" y="2397680"/>
                    <a:pt x="4937760" y="2407058"/>
                  </a:cubicBezTo>
                  <a:cubicBezTo>
                    <a:pt x="4942449" y="2421126"/>
                    <a:pt x="4942564" y="2437682"/>
                    <a:pt x="4951827" y="2449261"/>
                  </a:cubicBezTo>
                  <a:cubicBezTo>
                    <a:pt x="4962389" y="2462464"/>
                    <a:pt x="4981041" y="2466573"/>
                    <a:pt x="4994030" y="2477397"/>
                  </a:cubicBezTo>
                  <a:cubicBezTo>
                    <a:pt x="5009314" y="2490133"/>
                    <a:pt x="5023498" y="2504316"/>
                    <a:pt x="5036234" y="2519600"/>
                  </a:cubicBezTo>
                  <a:cubicBezTo>
                    <a:pt x="5134169" y="2637121"/>
                    <a:pt x="4983265" y="2480699"/>
                    <a:pt x="5106572" y="2604006"/>
                  </a:cubicBezTo>
                  <a:cubicBezTo>
                    <a:pt x="5111261" y="2618074"/>
                    <a:pt x="5113011" y="2633493"/>
                    <a:pt x="5120640" y="2646209"/>
                  </a:cubicBezTo>
                  <a:cubicBezTo>
                    <a:pt x="5127464" y="2657582"/>
                    <a:pt x="5142844" y="2662482"/>
                    <a:pt x="5148775" y="2674345"/>
                  </a:cubicBezTo>
                  <a:cubicBezTo>
                    <a:pt x="5162038" y="2700871"/>
                    <a:pt x="5167532" y="2730616"/>
                    <a:pt x="5176910" y="2758751"/>
                  </a:cubicBezTo>
                  <a:cubicBezTo>
                    <a:pt x="5181599" y="2772819"/>
                    <a:pt x="5188540" y="2786327"/>
                    <a:pt x="5190978" y="2800954"/>
                  </a:cubicBezTo>
                  <a:cubicBezTo>
                    <a:pt x="5207484" y="2899987"/>
                    <a:pt x="5196026" y="2858300"/>
                    <a:pt x="5219114" y="2927563"/>
                  </a:cubicBezTo>
                  <a:cubicBezTo>
                    <a:pt x="5237871" y="2922874"/>
                    <a:pt x="5256156" y="2915519"/>
                    <a:pt x="5275384" y="2913495"/>
                  </a:cubicBezTo>
                  <a:cubicBezTo>
                    <a:pt x="5345491" y="2906115"/>
                    <a:pt x="5418010" y="2916525"/>
                    <a:pt x="5486400" y="2899428"/>
                  </a:cubicBezTo>
                  <a:cubicBezTo>
                    <a:pt x="5500786" y="2895832"/>
                    <a:pt x="5495778" y="2871293"/>
                    <a:pt x="5500467" y="2857225"/>
                  </a:cubicBezTo>
                  <a:cubicBezTo>
                    <a:pt x="5508350" y="2802043"/>
                    <a:pt x="5494313" y="2759629"/>
                    <a:pt x="5542670" y="2730615"/>
                  </a:cubicBezTo>
                  <a:cubicBezTo>
                    <a:pt x="5555386" y="2722986"/>
                    <a:pt x="5570806" y="2721237"/>
                    <a:pt x="5584874" y="2716548"/>
                  </a:cubicBezTo>
                  <a:cubicBezTo>
                    <a:pt x="5603631" y="2688412"/>
                    <a:pt x="5617233" y="2608230"/>
                    <a:pt x="5641144" y="2632141"/>
                  </a:cubicBezTo>
                  <a:cubicBezTo>
                    <a:pt x="5664590" y="2655587"/>
                    <a:pt x="5693090" y="2674891"/>
                    <a:pt x="5711483" y="2702480"/>
                  </a:cubicBezTo>
                  <a:cubicBezTo>
                    <a:pt x="5720861" y="2716548"/>
                    <a:pt x="5726894" y="2733550"/>
                    <a:pt x="5739618" y="2744683"/>
                  </a:cubicBezTo>
                  <a:cubicBezTo>
                    <a:pt x="5765066" y="2766950"/>
                    <a:pt x="5795889" y="2782197"/>
                    <a:pt x="5824024" y="2800954"/>
                  </a:cubicBezTo>
                  <a:cubicBezTo>
                    <a:pt x="5838092" y="2810332"/>
                    <a:pt x="5854272" y="2817134"/>
                    <a:pt x="5866227" y="2829089"/>
                  </a:cubicBezTo>
                  <a:lnTo>
                    <a:pt x="5894363" y="2857225"/>
                  </a:lnTo>
                  <a:lnTo>
                    <a:pt x="5922498" y="2941631"/>
                  </a:lnTo>
                  <a:cubicBezTo>
                    <a:pt x="5937356" y="2986204"/>
                    <a:pt x="5933536" y="2987082"/>
                    <a:pt x="5964701" y="3026037"/>
                  </a:cubicBezTo>
                  <a:cubicBezTo>
                    <a:pt x="5972987" y="3036394"/>
                    <a:pt x="5980974" y="3048241"/>
                    <a:pt x="5992837" y="3054172"/>
                  </a:cubicBezTo>
                  <a:cubicBezTo>
                    <a:pt x="6019363" y="3067435"/>
                    <a:pt x="6049108" y="3072930"/>
                    <a:pt x="6077243" y="3082308"/>
                  </a:cubicBezTo>
                  <a:lnTo>
                    <a:pt x="6119446" y="3096375"/>
                  </a:lnTo>
                  <a:cubicBezTo>
                    <a:pt x="6142892" y="3119821"/>
                    <a:pt x="6171391" y="3139125"/>
                    <a:pt x="6189784" y="3166714"/>
                  </a:cubicBezTo>
                  <a:lnTo>
                    <a:pt x="6246055" y="3251120"/>
                  </a:lnTo>
                  <a:cubicBezTo>
                    <a:pt x="6250744" y="3283945"/>
                    <a:pt x="6253620" y="3317080"/>
                    <a:pt x="6260123" y="3349594"/>
                  </a:cubicBezTo>
                  <a:cubicBezTo>
                    <a:pt x="6268968" y="3393820"/>
                    <a:pt x="6302256" y="3447999"/>
                    <a:pt x="6330461" y="3476203"/>
                  </a:cubicBezTo>
                  <a:lnTo>
                    <a:pt x="6358597" y="3504338"/>
                  </a:lnTo>
                  <a:cubicBezTo>
                    <a:pt x="6343565" y="3519370"/>
                    <a:pt x="6305875" y="3553381"/>
                    <a:pt x="6302326" y="3574677"/>
                  </a:cubicBezTo>
                  <a:cubicBezTo>
                    <a:pt x="6299888" y="3589304"/>
                    <a:pt x="6311705" y="3602812"/>
                    <a:pt x="6316394" y="3616880"/>
                  </a:cubicBezTo>
                  <a:cubicBezTo>
                    <a:pt x="6417632" y="3549389"/>
                    <a:pt x="6292981" y="3644964"/>
                    <a:pt x="6386732" y="3504338"/>
                  </a:cubicBezTo>
                  <a:lnTo>
                    <a:pt x="6443003" y="3419932"/>
                  </a:lnTo>
                  <a:cubicBezTo>
                    <a:pt x="6461121" y="3365576"/>
                    <a:pt x="6485558" y="3311913"/>
                    <a:pt x="6443003" y="3251120"/>
                  </a:cubicBezTo>
                  <a:cubicBezTo>
                    <a:pt x="6426646" y="3227753"/>
                    <a:pt x="6386732" y="3241741"/>
                    <a:pt x="6358597" y="3237052"/>
                  </a:cubicBezTo>
                  <a:cubicBezTo>
                    <a:pt x="6353908" y="3222984"/>
                    <a:pt x="6351730" y="3207812"/>
                    <a:pt x="6344529" y="3194849"/>
                  </a:cubicBezTo>
                  <a:cubicBezTo>
                    <a:pt x="6328107" y="3165290"/>
                    <a:pt x="6307015" y="3138578"/>
                    <a:pt x="6288258" y="3110443"/>
                  </a:cubicBezTo>
                  <a:cubicBezTo>
                    <a:pt x="6273239" y="3087915"/>
                    <a:pt x="6228414" y="3014698"/>
                    <a:pt x="6203852" y="3011969"/>
                  </a:cubicBezTo>
                  <a:lnTo>
                    <a:pt x="6077243" y="2997901"/>
                  </a:lnTo>
                  <a:cubicBezTo>
                    <a:pt x="6063175" y="2993212"/>
                    <a:pt x="6037948" y="2998375"/>
                    <a:pt x="6035040" y="2983834"/>
                  </a:cubicBezTo>
                  <a:cubicBezTo>
                    <a:pt x="6014330" y="2880285"/>
                    <a:pt x="6030402" y="2875930"/>
                    <a:pt x="6077243" y="2829089"/>
                  </a:cubicBezTo>
                  <a:cubicBezTo>
                    <a:pt x="6072554" y="2815021"/>
                    <a:pt x="6063175" y="2801715"/>
                    <a:pt x="6063175" y="2786886"/>
                  </a:cubicBezTo>
                  <a:cubicBezTo>
                    <a:pt x="6063175" y="2767552"/>
                    <a:pt x="6079977" y="2749755"/>
                    <a:pt x="6077243" y="2730615"/>
                  </a:cubicBezTo>
                  <a:cubicBezTo>
                    <a:pt x="6069121" y="2673763"/>
                    <a:pt x="6018625" y="2684309"/>
                    <a:pt x="5978769" y="2674345"/>
                  </a:cubicBezTo>
                  <a:cubicBezTo>
                    <a:pt x="5964383" y="2670749"/>
                    <a:pt x="5950634" y="2664966"/>
                    <a:pt x="5936566" y="2660277"/>
                  </a:cubicBezTo>
                  <a:cubicBezTo>
                    <a:pt x="5791112" y="2514823"/>
                    <a:pt x="5934144" y="2651224"/>
                    <a:pt x="5809957" y="2547735"/>
                  </a:cubicBezTo>
                  <a:cubicBezTo>
                    <a:pt x="5799768" y="2539244"/>
                    <a:pt x="5792432" y="2527558"/>
                    <a:pt x="5781821" y="2519600"/>
                  </a:cubicBezTo>
                  <a:cubicBezTo>
                    <a:pt x="5754769" y="2499311"/>
                    <a:pt x="5697415" y="2463329"/>
                    <a:pt x="5697415" y="2463329"/>
                  </a:cubicBezTo>
                  <a:cubicBezTo>
                    <a:pt x="5702104" y="2439883"/>
                    <a:pt x="5702064" y="2414968"/>
                    <a:pt x="5711483" y="2392991"/>
                  </a:cubicBezTo>
                  <a:cubicBezTo>
                    <a:pt x="5716708" y="2380800"/>
                    <a:pt x="5737438" y="2377938"/>
                    <a:pt x="5739618" y="2364855"/>
                  </a:cubicBezTo>
                  <a:cubicBezTo>
                    <a:pt x="5742796" y="2345784"/>
                    <a:pt x="5730239" y="2327342"/>
                    <a:pt x="5725550" y="2308585"/>
                  </a:cubicBezTo>
                  <a:cubicBezTo>
                    <a:pt x="5750095" y="2112232"/>
                    <a:pt x="5696911" y="2246888"/>
                    <a:pt x="5894363" y="2167908"/>
                  </a:cubicBezTo>
                  <a:cubicBezTo>
                    <a:pt x="5918992" y="2158056"/>
                    <a:pt x="5928563" y="2126351"/>
                    <a:pt x="5950634" y="2111637"/>
                  </a:cubicBezTo>
                  <a:lnTo>
                    <a:pt x="5992837" y="2083501"/>
                  </a:lnTo>
                  <a:cubicBezTo>
                    <a:pt x="6081628" y="1950313"/>
                    <a:pt x="5947470" y="2131049"/>
                    <a:pt x="6077243" y="2027231"/>
                  </a:cubicBezTo>
                  <a:cubicBezTo>
                    <a:pt x="6088822" y="2017968"/>
                    <a:pt x="6087714" y="1999414"/>
                    <a:pt x="6091310" y="1985028"/>
                  </a:cubicBezTo>
                  <a:cubicBezTo>
                    <a:pt x="6097109" y="1961831"/>
                    <a:pt x="6093766" y="1935591"/>
                    <a:pt x="6105378" y="1914689"/>
                  </a:cubicBezTo>
                  <a:cubicBezTo>
                    <a:pt x="6118260" y="1891501"/>
                    <a:pt x="6161649" y="1858418"/>
                    <a:pt x="6161649" y="1858418"/>
                  </a:cubicBezTo>
                  <a:cubicBezTo>
                    <a:pt x="6164911" y="1848632"/>
                    <a:pt x="6195901" y="1783798"/>
                    <a:pt x="6161649" y="1774012"/>
                  </a:cubicBezTo>
                  <a:cubicBezTo>
                    <a:pt x="6134223" y="1766176"/>
                    <a:pt x="6105378" y="1783391"/>
                    <a:pt x="6077243" y="1788080"/>
                  </a:cubicBezTo>
                  <a:cubicBezTo>
                    <a:pt x="6067864" y="1802148"/>
                    <a:pt x="6065364" y="1825638"/>
                    <a:pt x="6049107" y="1830283"/>
                  </a:cubicBezTo>
                  <a:cubicBezTo>
                    <a:pt x="6026117" y="1836852"/>
                    <a:pt x="6001965" y="1822014"/>
                    <a:pt x="5978769" y="1816215"/>
                  </a:cubicBezTo>
                  <a:cubicBezTo>
                    <a:pt x="5871516" y="1789402"/>
                    <a:pt x="6011852" y="1814392"/>
                    <a:pt x="5880295" y="1788080"/>
                  </a:cubicBezTo>
                  <a:cubicBezTo>
                    <a:pt x="5852325" y="1782486"/>
                    <a:pt x="5824024" y="1778701"/>
                    <a:pt x="5795889" y="1774012"/>
                  </a:cubicBezTo>
                  <a:cubicBezTo>
                    <a:pt x="5791200" y="1759944"/>
                    <a:pt x="5792306" y="1742294"/>
                    <a:pt x="5781821" y="1731809"/>
                  </a:cubicBezTo>
                  <a:cubicBezTo>
                    <a:pt x="5757911" y="1707899"/>
                    <a:pt x="5697415" y="1675538"/>
                    <a:pt x="5697415" y="1675538"/>
                  </a:cubicBezTo>
                  <a:cubicBezTo>
                    <a:pt x="5692726" y="1652092"/>
                    <a:pt x="5691743" y="1627588"/>
                    <a:pt x="5683347" y="1605200"/>
                  </a:cubicBezTo>
                  <a:cubicBezTo>
                    <a:pt x="5672699" y="1576807"/>
                    <a:pt x="5647677" y="1555462"/>
                    <a:pt x="5627077" y="1534861"/>
                  </a:cubicBezTo>
                  <a:cubicBezTo>
                    <a:pt x="5622388" y="1520793"/>
                    <a:pt x="5627747" y="1494295"/>
                    <a:pt x="5613009" y="1492658"/>
                  </a:cubicBezTo>
                  <a:cubicBezTo>
                    <a:pt x="5589215" y="1490014"/>
                    <a:pt x="5497602" y="1521749"/>
                    <a:pt x="5458264" y="1534861"/>
                  </a:cubicBezTo>
                  <a:cubicBezTo>
                    <a:pt x="5439507" y="1530172"/>
                    <a:pt x="5408783" y="1538897"/>
                    <a:pt x="5401994" y="1520794"/>
                  </a:cubicBezTo>
                  <a:cubicBezTo>
                    <a:pt x="5375904" y="1451221"/>
                    <a:pt x="5409427" y="1428953"/>
                    <a:pt x="5444197" y="1394185"/>
                  </a:cubicBezTo>
                  <a:cubicBezTo>
                    <a:pt x="5448886" y="1366049"/>
                    <a:pt x="5452670" y="1337748"/>
                    <a:pt x="5458264" y="1309778"/>
                  </a:cubicBezTo>
                  <a:cubicBezTo>
                    <a:pt x="5462056" y="1290819"/>
                    <a:pt x="5472332" y="1272842"/>
                    <a:pt x="5472332" y="1253508"/>
                  </a:cubicBezTo>
                  <a:cubicBezTo>
                    <a:pt x="5472332" y="1215702"/>
                    <a:pt x="5464479" y="1178258"/>
                    <a:pt x="5458264" y="1140966"/>
                  </a:cubicBezTo>
                  <a:cubicBezTo>
                    <a:pt x="5455086" y="1121895"/>
                    <a:pt x="5452844" y="1101988"/>
                    <a:pt x="5444197" y="1084695"/>
                  </a:cubicBezTo>
                  <a:cubicBezTo>
                    <a:pt x="5438266" y="1072832"/>
                    <a:pt x="5424347" y="1066917"/>
                    <a:pt x="5416061" y="1056560"/>
                  </a:cubicBezTo>
                  <a:cubicBezTo>
                    <a:pt x="5402807" y="1039993"/>
                    <a:pt x="5382436" y="997544"/>
                    <a:pt x="5359790" y="986221"/>
                  </a:cubicBezTo>
                  <a:cubicBezTo>
                    <a:pt x="5333264" y="972958"/>
                    <a:pt x="5303519" y="967464"/>
                    <a:pt x="5275384" y="958086"/>
                  </a:cubicBezTo>
                  <a:cubicBezTo>
                    <a:pt x="5261316" y="953397"/>
                    <a:pt x="5245519" y="952243"/>
                    <a:pt x="5233181" y="944018"/>
                  </a:cubicBezTo>
                  <a:lnTo>
                    <a:pt x="5190978" y="915883"/>
                  </a:lnTo>
                  <a:cubicBezTo>
                    <a:pt x="5134707" y="920572"/>
                    <a:pt x="5078488" y="933974"/>
                    <a:pt x="5022166" y="929951"/>
                  </a:cubicBezTo>
                  <a:cubicBezTo>
                    <a:pt x="5008936" y="929006"/>
                    <a:pt x="5005403" y="908639"/>
                    <a:pt x="4994030" y="901815"/>
                  </a:cubicBezTo>
                  <a:cubicBezTo>
                    <a:pt x="4979618" y="893168"/>
                    <a:pt x="4906063" y="876307"/>
                    <a:pt x="4895557" y="873680"/>
                  </a:cubicBezTo>
                  <a:cubicBezTo>
                    <a:pt x="4886178" y="859612"/>
                    <a:pt x="4883119" y="837756"/>
                    <a:pt x="4867421" y="831477"/>
                  </a:cubicBezTo>
                  <a:cubicBezTo>
                    <a:pt x="4831216" y="816995"/>
                    <a:pt x="4802335" y="881804"/>
                    <a:pt x="4783015" y="887748"/>
                  </a:cubicBezTo>
                  <a:cubicBezTo>
                    <a:pt x="4737973" y="901607"/>
                    <a:pt x="4689230" y="897126"/>
                    <a:pt x="4642338" y="901815"/>
                  </a:cubicBezTo>
                  <a:cubicBezTo>
                    <a:pt x="4628270" y="915883"/>
                    <a:pt x="4616688" y="932982"/>
                    <a:pt x="4600135" y="944018"/>
                  </a:cubicBezTo>
                  <a:cubicBezTo>
                    <a:pt x="4587797" y="952243"/>
                    <a:pt x="4571195" y="951454"/>
                    <a:pt x="4557932" y="958086"/>
                  </a:cubicBezTo>
                  <a:cubicBezTo>
                    <a:pt x="4542810" y="965647"/>
                    <a:pt x="4528931" y="975659"/>
                    <a:pt x="4515729" y="986221"/>
                  </a:cubicBezTo>
                  <a:cubicBezTo>
                    <a:pt x="4480818" y="1014150"/>
                    <a:pt x="4492027" y="1022505"/>
                    <a:pt x="4445390" y="1042492"/>
                  </a:cubicBezTo>
                  <a:cubicBezTo>
                    <a:pt x="4427619" y="1050108"/>
                    <a:pt x="4407877" y="1051871"/>
                    <a:pt x="4389120" y="1056560"/>
                  </a:cubicBezTo>
                  <a:lnTo>
                    <a:pt x="4304714" y="1112831"/>
                  </a:lnTo>
                  <a:cubicBezTo>
                    <a:pt x="4290646" y="1122210"/>
                    <a:pt x="4278913" y="1136865"/>
                    <a:pt x="4262510" y="1140966"/>
                  </a:cubicBezTo>
                  <a:cubicBezTo>
                    <a:pt x="4191854" y="1158631"/>
                    <a:pt x="4224582" y="1148920"/>
                    <a:pt x="4164037" y="1169101"/>
                  </a:cubicBezTo>
                  <a:cubicBezTo>
                    <a:pt x="4042208" y="1128493"/>
                    <a:pt x="4008887" y="1111776"/>
                    <a:pt x="3812344" y="1169101"/>
                  </a:cubicBezTo>
                  <a:cubicBezTo>
                    <a:pt x="3783873" y="1177405"/>
                    <a:pt x="3800660" y="1228831"/>
                    <a:pt x="3784209" y="1253508"/>
                  </a:cubicBezTo>
                  <a:lnTo>
                    <a:pt x="3756074" y="1295711"/>
                  </a:lnTo>
                  <a:cubicBezTo>
                    <a:pt x="3751385" y="1276954"/>
                    <a:pt x="3750653" y="1256733"/>
                    <a:pt x="3742006" y="1239440"/>
                  </a:cubicBezTo>
                  <a:cubicBezTo>
                    <a:pt x="3705000" y="1165430"/>
                    <a:pt x="3568687" y="1222472"/>
                    <a:pt x="3530990" y="1225372"/>
                  </a:cubicBezTo>
                  <a:cubicBezTo>
                    <a:pt x="3512233" y="1230061"/>
                    <a:pt x="3492491" y="1231824"/>
                    <a:pt x="3474720" y="1239440"/>
                  </a:cubicBezTo>
                  <a:cubicBezTo>
                    <a:pt x="3459180" y="1246100"/>
                    <a:pt x="3448348" y="1261639"/>
                    <a:pt x="3432517" y="1267575"/>
                  </a:cubicBezTo>
                  <a:cubicBezTo>
                    <a:pt x="3410129" y="1275971"/>
                    <a:pt x="3385375" y="1275844"/>
                    <a:pt x="3362178" y="1281643"/>
                  </a:cubicBezTo>
                  <a:cubicBezTo>
                    <a:pt x="3347792" y="1285240"/>
                    <a:pt x="3334043" y="1291022"/>
                    <a:pt x="3319975" y="1295711"/>
                  </a:cubicBezTo>
                  <a:cubicBezTo>
                    <a:pt x="3259015" y="1291022"/>
                    <a:pt x="3197487" y="1291179"/>
                    <a:pt x="3137095" y="1281643"/>
                  </a:cubicBezTo>
                  <a:cubicBezTo>
                    <a:pt x="3107801" y="1277018"/>
                    <a:pt x="3081461" y="1260701"/>
                    <a:pt x="3052689" y="1253508"/>
                  </a:cubicBezTo>
                  <a:cubicBezTo>
                    <a:pt x="3033932" y="1248819"/>
                    <a:pt x="3015440" y="1242899"/>
                    <a:pt x="2996418" y="1239440"/>
                  </a:cubicBezTo>
                  <a:cubicBezTo>
                    <a:pt x="2963795" y="1233508"/>
                    <a:pt x="2930458" y="1231875"/>
                    <a:pt x="2897944" y="1225372"/>
                  </a:cubicBezTo>
                  <a:cubicBezTo>
                    <a:pt x="2884486" y="1222680"/>
                    <a:pt x="2778573" y="1198329"/>
                    <a:pt x="2743200" y="1183169"/>
                  </a:cubicBezTo>
                  <a:cubicBezTo>
                    <a:pt x="2723925" y="1174908"/>
                    <a:pt x="2705686" y="1164412"/>
                    <a:pt x="2686929" y="1155034"/>
                  </a:cubicBezTo>
                  <a:cubicBezTo>
                    <a:pt x="2677551" y="1140966"/>
                    <a:pt x="2670749" y="1124786"/>
                    <a:pt x="2658794" y="1112831"/>
                  </a:cubicBezTo>
                  <a:cubicBezTo>
                    <a:pt x="2646838" y="1100875"/>
                    <a:pt x="2632480" y="1090473"/>
                    <a:pt x="2616590" y="1084695"/>
                  </a:cubicBezTo>
                  <a:cubicBezTo>
                    <a:pt x="2501110" y="1042702"/>
                    <a:pt x="2406574" y="1050468"/>
                    <a:pt x="2278966" y="1042492"/>
                  </a:cubicBezTo>
                  <a:cubicBezTo>
                    <a:pt x="2260209" y="1037803"/>
                    <a:pt x="2241835" y="1031159"/>
                    <a:pt x="2222695" y="1028425"/>
                  </a:cubicBezTo>
                  <a:cubicBezTo>
                    <a:pt x="2177503" y="1021969"/>
                    <a:pt x="2092038" y="1026400"/>
                    <a:pt x="2039815" y="1000289"/>
                  </a:cubicBezTo>
                  <a:cubicBezTo>
                    <a:pt x="1952838" y="956801"/>
                    <a:pt x="2045186" y="985112"/>
                    <a:pt x="1941341" y="915883"/>
                  </a:cubicBezTo>
                  <a:lnTo>
                    <a:pt x="1899138" y="887748"/>
                  </a:lnTo>
                  <a:cubicBezTo>
                    <a:pt x="1894449" y="864302"/>
                    <a:pt x="1890869" y="840606"/>
                    <a:pt x="1885070" y="817409"/>
                  </a:cubicBezTo>
                  <a:cubicBezTo>
                    <a:pt x="1881474" y="803023"/>
                    <a:pt x="1871003" y="790035"/>
                    <a:pt x="1871003" y="775206"/>
                  </a:cubicBezTo>
                  <a:cubicBezTo>
                    <a:pt x="1871003" y="760377"/>
                    <a:pt x="1872195" y="740360"/>
                    <a:pt x="1885070" y="733003"/>
                  </a:cubicBezTo>
                  <a:cubicBezTo>
                    <a:pt x="1909836" y="718851"/>
                    <a:pt x="1941507" y="724529"/>
                    <a:pt x="1969477" y="718935"/>
                  </a:cubicBezTo>
                  <a:cubicBezTo>
                    <a:pt x="1988435" y="715143"/>
                    <a:pt x="2006990" y="709557"/>
                    <a:pt x="2025747" y="704868"/>
                  </a:cubicBezTo>
                  <a:cubicBezTo>
                    <a:pt x="1985898" y="585316"/>
                    <a:pt x="2041475" y="731081"/>
                    <a:pt x="1983544" y="634529"/>
                  </a:cubicBezTo>
                  <a:cubicBezTo>
                    <a:pt x="1975915" y="621814"/>
                    <a:pt x="1978096" y="604393"/>
                    <a:pt x="1969477" y="592326"/>
                  </a:cubicBezTo>
                  <a:cubicBezTo>
                    <a:pt x="1954059" y="570741"/>
                    <a:pt x="1931963" y="554812"/>
                    <a:pt x="1913206" y="536055"/>
                  </a:cubicBezTo>
                  <a:lnTo>
                    <a:pt x="1885070" y="507920"/>
                  </a:lnTo>
                  <a:cubicBezTo>
                    <a:pt x="1880381" y="493852"/>
                    <a:pt x="1878632" y="478432"/>
                    <a:pt x="1871003" y="465717"/>
                  </a:cubicBezTo>
                  <a:cubicBezTo>
                    <a:pt x="1828869" y="395493"/>
                    <a:pt x="1719261" y="447881"/>
                    <a:pt x="2011680" y="423514"/>
                  </a:cubicBezTo>
                  <a:cubicBezTo>
                    <a:pt x="2016369" y="409446"/>
                    <a:pt x="2018118" y="394026"/>
                    <a:pt x="2025747" y="381311"/>
                  </a:cubicBezTo>
                  <a:cubicBezTo>
                    <a:pt x="2056206" y="330546"/>
                    <a:pt x="2165350" y="328376"/>
                    <a:pt x="2039815" y="212498"/>
                  </a:cubicBezTo>
                  <a:cubicBezTo>
                    <a:pt x="1997897" y="173804"/>
                    <a:pt x="1925122" y="202403"/>
                    <a:pt x="1871003" y="184363"/>
                  </a:cubicBezTo>
                  <a:lnTo>
                    <a:pt x="1786597" y="156228"/>
                  </a:lnTo>
                  <a:cubicBezTo>
                    <a:pt x="1772529" y="146849"/>
                    <a:pt x="1757596" y="138654"/>
                    <a:pt x="1744394" y="128092"/>
                  </a:cubicBezTo>
                  <a:cubicBezTo>
                    <a:pt x="1624653" y="32299"/>
                    <a:pt x="1907957" y="109542"/>
                    <a:pt x="1434904" y="85889"/>
                  </a:cubicBezTo>
                  <a:cubicBezTo>
                    <a:pt x="1420836" y="81200"/>
                    <a:pt x="1407087" y="75417"/>
                    <a:pt x="1392701" y="71821"/>
                  </a:cubicBezTo>
                  <a:cubicBezTo>
                    <a:pt x="1369505" y="66022"/>
                    <a:pt x="1344751" y="66149"/>
                    <a:pt x="1322363" y="57754"/>
                  </a:cubicBezTo>
                  <a:cubicBezTo>
                    <a:pt x="1306532" y="51817"/>
                    <a:pt x="1295610" y="36485"/>
                    <a:pt x="1280160" y="29618"/>
                  </a:cubicBezTo>
                  <a:cubicBezTo>
                    <a:pt x="1213520" y="0"/>
                    <a:pt x="1249680" y="13206"/>
                    <a:pt x="1223889" y="15551"/>
                  </a:cubicBezTo>
                  <a:close/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ounded Rectangular Callout 18"/>
          <p:cNvSpPr/>
          <p:nvPr/>
        </p:nvSpPr>
        <p:spPr>
          <a:xfrm>
            <a:off x="4380215" y="4876800"/>
            <a:ext cx="801385" cy="454959"/>
          </a:xfrm>
          <a:prstGeom prst="wedgeRoundRectCallout">
            <a:avLst>
              <a:gd name="adj1" fmla="val -114561"/>
              <a:gd name="adj2" fmla="val 53269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শ্রীলংকা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88577" y="3058180"/>
            <a:ext cx="1402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ভারত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5684177" y="2667000"/>
            <a:ext cx="1402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মায়ানমার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1104" y="2495490"/>
            <a:ext cx="113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12905" y="2057400"/>
            <a:ext cx="1135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নেপাল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55905" y="2038290"/>
            <a:ext cx="113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ভূটান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69377" y="5646003"/>
            <a:ext cx="1402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মালদ্বীপ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য়ান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64976" y="3962400"/>
            <a:ext cx="1402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বঙ্গোপসাগর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Frame 32"/>
          <p:cNvSpPr/>
          <p:nvPr/>
        </p:nvSpPr>
        <p:spPr>
          <a:xfrm>
            <a:off x="1524000" y="304800"/>
            <a:ext cx="5943600" cy="533400"/>
          </a:xfrm>
          <a:prstGeom prst="frame">
            <a:avLst/>
          </a:pr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প্রতিবেশী রাষ্ট্রসমূহ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" y="76200"/>
            <a:ext cx="8610600" cy="6629400"/>
          </a:xfrm>
          <a:prstGeom prst="roundRect">
            <a:avLst/>
          </a:prstGeom>
          <a:noFill/>
          <a:ln w="127000"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25" grpId="0"/>
      <p:bldP spid="27" grpId="0"/>
      <p:bldP spid="28" grpId="0"/>
      <p:bldP spid="29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5719064"/>
            <a:ext cx="7620000" cy="685800"/>
          </a:xfrm>
          <a:prstGeom prst="rect">
            <a:avLst/>
          </a:prstGeom>
          <a:solidFill>
            <a:srgbClr val="00B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 দুটি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এশিয়ার কোন কোন জলধারার?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G_20140506_180642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21232"/>
            <a:ext cx="4495800" cy="438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Frame 11"/>
          <p:cNvSpPr/>
          <p:nvPr/>
        </p:nvSpPr>
        <p:spPr>
          <a:xfrm>
            <a:off x="1905000" y="304800"/>
            <a:ext cx="4953000" cy="6096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বঙ্গোপসাগর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ay of beng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219200"/>
            <a:ext cx="4178300" cy="4358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228600" y="76200"/>
            <a:ext cx="8610600" cy="6629400"/>
          </a:xfrm>
          <a:prstGeom prst="roundRect">
            <a:avLst/>
          </a:prstGeom>
          <a:noFill/>
          <a:ln w="127000"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304800"/>
            <a:ext cx="3200400" cy="609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791200" y="381000"/>
            <a:ext cx="2590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৫ মিনিট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9600" y="5029200"/>
            <a:ext cx="7924800" cy="1295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বঙ্গোপসাগরের গুরূত্ব সম্পর্কে ৫টি বাক্য লেখ।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8610600" cy="6629400"/>
          </a:xfrm>
          <a:prstGeom prst="roundRect">
            <a:avLst/>
          </a:prstGeom>
          <a:noFill/>
          <a:ln w="127000"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38400" y="1219200"/>
            <a:ext cx="4495800" cy="37338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09600" y="5334000"/>
            <a:ext cx="1447800" cy="762000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পর্যটন কেন্দ্র  (কুয়াকাটা)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2209800" y="304800"/>
            <a:ext cx="5867400" cy="762000"/>
          </a:xfrm>
          <a:prstGeom prst="frame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এক নজরে বঙ্গোপসাগরের গুরূত্ব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2286000"/>
            <a:ext cx="14478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সেন্টমার্টিন 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3048000"/>
            <a:ext cx="1447800" cy="685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অন্যান্য দ্বীপসমূহ 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3810000"/>
            <a:ext cx="1447800" cy="6858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সমুদ্র বন্দর 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4592782"/>
            <a:ext cx="1447800" cy="665018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পর্যটন কেন্দ্র (কক্সবাজার) 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609600" y="381000"/>
            <a:ext cx="1447800" cy="1828800"/>
          </a:xfrm>
          <a:prstGeom prst="downArrowCallou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তথ্যগুলো জানার জন্য নিচের বাটনসমূহে ক্লিক করুন </a:t>
            </a:r>
            <a:endParaRPr lang="en-US" sz="2000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-1142206" y="3428206"/>
            <a:ext cx="65532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15"/>
          <p:cNvGrpSpPr/>
          <p:nvPr/>
        </p:nvGrpSpPr>
        <p:grpSpPr>
          <a:xfrm>
            <a:off x="2590800" y="1447800"/>
            <a:ext cx="6248400" cy="5029200"/>
            <a:chOff x="2209800" y="1219200"/>
            <a:chExt cx="6553200" cy="52578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/>
            <a:srcRect l="10542" t="4167" r="12152" b="2083"/>
            <a:stretch>
              <a:fillRect/>
            </a:stretch>
          </p:blipFill>
          <p:spPr bwMode="auto">
            <a:xfrm>
              <a:off x="2209800" y="1219200"/>
              <a:ext cx="6553200" cy="5257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Rounded Rectangle 14"/>
            <p:cNvSpPr/>
            <p:nvPr/>
          </p:nvSpPr>
          <p:spPr>
            <a:xfrm>
              <a:off x="2209800" y="2667000"/>
              <a:ext cx="6477000" cy="685800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বাংলাদেশের একমাত্র প্রবাল দ্বীপ সেন্টমার্টিন </a:t>
              </a:r>
              <a:endPara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/>
          <a:srcRect l="12884" r="13269"/>
          <a:stretch>
            <a:fillRect/>
          </a:stretch>
        </p:blipFill>
        <p:spPr bwMode="auto">
          <a:xfrm>
            <a:off x="2514600" y="1404770"/>
            <a:ext cx="6248400" cy="507223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22" name="Group 21"/>
          <p:cNvGrpSpPr/>
          <p:nvPr/>
        </p:nvGrpSpPr>
        <p:grpSpPr>
          <a:xfrm>
            <a:off x="2514600" y="1477736"/>
            <a:ext cx="6172200" cy="4923064"/>
            <a:chOff x="2514600" y="1477736"/>
            <a:chExt cx="6172200" cy="4923064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/>
            <a:srcRect l="12844" t="1449" r="12844" b="1449"/>
            <a:stretch>
              <a:fillRect/>
            </a:stretch>
          </p:blipFill>
          <p:spPr bwMode="auto">
            <a:xfrm>
              <a:off x="2514600" y="1477736"/>
              <a:ext cx="6172200" cy="492306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2590800" y="1600200"/>
              <a:ext cx="601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অধিকাংশ আমদানী-রপ্তানী এ বন্দর দুটির মাধ্যমেই হয়ে থাকে।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/>
          <a:srcRect l="16984" t="6250" r="16837" b="6250"/>
          <a:stretch>
            <a:fillRect/>
          </a:stretch>
        </p:blipFill>
        <p:spPr bwMode="auto">
          <a:xfrm>
            <a:off x="2590800" y="1548810"/>
            <a:ext cx="6019801" cy="4775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/>
          <a:srcRect l="14641" t="3125" r="14495" b="6250"/>
          <a:stretch>
            <a:fillRect/>
          </a:stretch>
        </p:blipFill>
        <p:spPr bwMode="auto">
          <a:xfrm>
            <a:off x="2667000" y="1600200"/>
            <a:ext cx="60198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ounded Rectangle 22"/>
          <p:cNvSpPr/>
          <p:nvPr/>
        </p:nvSpPr>
        <p:spPr>
          <a:xfrm>
            <a:off x="228600" y="76200"/>
            <a:ext cx="8610600" cy="6629400"/>
          </a:xfrm>
          <a:prstGeom prst="roundRect">
            <a:avLst/>
          </a:prstGeom>
          <a:noFill/>
          <a:ln w="127000"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81000" y="5029200"/>
            <a:ext cx="14478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কাঠের যোগান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981200" y="304800"/>
            <a:ext cx="6172200" cy="762000"/>
          </a:xfrm>
          <a:prstGeom prst="frame">
            <a:avLst/>
          </a:prstGeom>
          <a:solidFill>
            <a:srgbClr val="7030A0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 নজরে বিশ্বের বৃহত্তম ম্যাঙগ্রোভ বনভূমি সুন্দরবন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2057400"/>
            <a:ext cx="1447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অবস্থান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2819400"/>
            <a:ext cx="1447800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বাঘ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3581400"/>
            <a:ext cx="1447800" cy="6858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হরিণ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4343400"/>
            <a:ext cx="1447800" cy="6650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মধু সংগ্রহ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228600" y="381000"/>
            <a:ext cx="1600200" cy="1752600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তথ্যগুলো জানার জন্য নিচের বাটনসমূহে ক্লিক করুন </a:t>
            </a:r>
            <a:endParaRPr lang="en-US" sz="2000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-1370806" y="3428206"/>
            <a:ext cx="65532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2438400" y="1447800"/>
            <a:ext cx="6315250" cy="4876800"/>
            <a:chOff x="2362200" y="1371600"/>
            <a:chExt cx="6315250" cy="4876800"/>
          </a:xfrm>
        </p:grpSpPr>
        <p:pic>
          <p:nvPicPr>
            <p:cNvPr id="21" name="Picture 20" descr="Sunderban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1371600"/>
              <a:ext cx="6315250" cy="4876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5181600" y="42672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সাতক্ষীরা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72200" y="320040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বাগেরহাট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86400" y="37338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খুলনা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438400" y="1447800"/>
            <a:ext cx="6354418" cy="4876800"/>
            <a:chOff x="2438400" y="1447800"/>
            <a:chExt cx="6354418" cy="4876800"/>
          </a:xfrm>
        </p:grpSpPr>
        <p:pic>
          <p:nvPicPr>
            <p:cNvPr id="56" name="Picture 55" descr="Sunderban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8400" y="1447800"/>
              <a:ext cx="6354418" cy="4876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7" name="Picture 56" descr="tiger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8400" y="1447800"/>
              <a:ext cx="2857500" cy="25717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61" name="Group 60"/>
          <p:cNvGrpSpPr/>
          <p:nvPr/>
        </p:nvGrpSpPr>
        <p:grpSpPr>
          <a:xfrm>
            <a:off x="2438400" y="1447800"/>
            <a:ext cx="6248400" cy="4892099"/>
            <a:chOff x="2438400" y="1447800"/>
            <a:chExt cx="6248400" cy="4892099"/>
          </a:xfrm>
        </p:grpSpPr>
        <p:pic>
          <p:nvPicPr>
            <p:cNvPr id="59" name="Picture 58" descr="Sundarban deer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8400" y="1447800"/>
              <a:ext cx="6248400" cy="489209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0" name="Picture 59" descr="Sundarban 5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38400" y="1447800"/>
              <a:ext cx="3259088" cy="1676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64" name="Group 63"/>
          <p:cNvGrpSpPr/>
          <p:nvPr/>
        </p:nvGrpSpPr>
        <p:grpSpPr>
          <a:xfrm>
            <a:off x="2438400" y="1447800"/>
            <a:ext cx="6400800" cy="4876800"/>
            <a:chOff x="2438400" y="1447800"/>
            <a:chExt cx="6400800" cy="4876800"/>
          </a:xfrm>
        </p:grpSpPr>
        <p:pic>
          <p:nvPicPr>
            <p:cNvPr id="63" name="Picture 62" descr="Sundarban Honey3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38400" y="1447800"/>
              <a:ext cx="6400800" cy="4876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2" name="Picture 61" descr="Sundarban honey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95759" y="1447800"/>
              <a:ext cx="2346959" cy="1676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69" name="Group 68"/>
          <p:cNvGrpSpPr/>
          <p:nvPr/>
        </p:nvGrpSpPr>
        <p:grpSpPr>
          <a:xfrm>
            <a:off x="2362200" y="1447800"/>
            <a:ext cx="6400800" cy="4876800"/>
            <a:chOff x="2362200" y="1447800"/>
            <a:chExt cx="6400800" cy="4876800"/>
          </a:xfrm>
        </p:grpSpPr>
        <p:pic>
          <p:nvPicPr>
            <p:cNvPr id="68" name="Picture 67" descr="woood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62200" y="1447800"/>
              <a:ext cx="6400800" cy="4876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6" name="Picture 65" descr="Sundarban bird1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38400" y="1524000"/>
              <a:ext cx="1828800" cy="1828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5" name="Picture 64" descr="Sundarban monkey.jpg1.jp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324600" y="4410075"/>
              <a:ext cx="2390775" cy="19145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9" name="Rounded Rectangle 28"/>
          <p:cNvSpPr/>
          <p:nvPr/>
        </p:nvSpPr>
        <p:spPr>
          <a:xfrm>
            <a:off x="381000" y="5867400"/>
            <a:ext cx="14478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৬। মাছ সংগ্রহ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362200" y="1447800"/>
            <a:ext cx="6400800" cy="5029200"/>
            <a:chOff x="2362200" y="1447800"/>
            <a:chExt cx="6477000" cy="4953000"/>
          </a:xfrm>
        </p:grpSpPr>
        <p:pic>
          <p:nvPicPr>
            <p:cNvPr id="31" name="Picture 30" descr="Sundarban river.jp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362200" y="1447800"/>
              <a:ext cx="6477000" cy="4953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0" name="Picture 29" descr="Sundarban fish.jpg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438400" y="1447800"/>
              <a:ext cx="3124200" cy="285512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33" name="Rounded Rectangle 32"/>
          <p:cNvSpPr/>
          <p:nvPr/>
        </p:nvSpPr>
        <p:spPr>
          <a:xfrm>
            <a:off x="228600" y="76200"/>
            <a:ext cx="8610600" cy="6629400"/>
          </a:xfrm>
          <a:prstGeom prst="roundRect">
            <a:avLst/>
          </a:prstGeom>
          <a:noFill/>
          <a:ln w="127000"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2676</TotalTime>
  <Words>473</Words>
  <Application>Microsoft Office PowerPoint</Application>
  <PresentationFormat>On-screen Show (4:3)</PresentationFormat>
  <Paragraphs>148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</dc:creator>
  <cp:lastModifiedBy>yo</cp:lastModifiedBy>
  <cp:revision>354</cp:revision>
  <dcterms:created xsi:type="dcterms:W3CDTF">2014-05-19T06:43:56Z</dcterms:created>
  <dcterms:modified xsi:type="dcterms:W3CDTF">2017-07-17T14:05:07Z</dcterms:modified>
</cp:coreProperties>
</file>